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_rels/slide1.xml.rels" ContentType="application/vnd.openxmlformats-package.relationshi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567055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86C7658-4281-4721-BBB5-6BFB80BD8EE6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304783D-8FBC-4E9F-B223-EF8C45E6BA2C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7BD0DB0B-2962-4211-9D56-13A4E4A1042E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ADBF952-8BED-4ACF-A0E2-E4BEEC9ECC27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2709420E-C0E6-47F5-A180-1C0BA765BDD2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D4D2E43-E53A-48B1-B086-A27C2785BC4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06D1E53-63CC-42C8-A794-327F07EDF99F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FD4EA3EE-A49B-4CA6-BDF8-550D79F36434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280" cy="4386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B6714D45-8231-44B4-B1C1-44BCDAB092ED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8F889D7-D603-4769-B976-A9C144AB4C38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7459B1E-4971-4BE4-91D7-2DA69458C7F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BB12D69-80B5-4EC0-8ECA-257335885375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800" spc="-1" strike="noStrike">
                <a:latin typeface="Arial"/>
              </a:rPr>
              <a:t>Click to edit the title text format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 idx="1"/>
          </p:nvPr>
        </p:nvSpPr>
        <p:spPr>
          <a:xfrm>
            <a:off x="3447360" y="5165280"/>
            <a:ext cx="319464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ctr">
              <a:lnSpc>
                <a:spcPct val="100000"/>
              </a:lnSpc>
              <a:buNone/>
              <a:defRPr b="0" lang="en-US" sz="1400" spc="-1" strike="noStrike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en-US" sz="1400" spc="-1" strike="noStrike">
                <a:latin typeface="Times New Roman"/>
              </a:rPr>
              <a:t>&lt;footer&gt;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 idx="2"/>
          </p:nvPr>
        </p:nvSpPr>
        <p:spPr>
          <a:xfrm>
            <a:off x="722736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r">
              <a:lnSpc>
                <a:spcPct val="100000"/>
              </a:lnSpc>
              <a:buNone/>
              <a:defRPr b="0" lang="en-US" sz="1400" spc="-1" strike="noStrike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84742ADF-7E26-4320-B8A1-FE70F70E4EA2}" type="slidenum">
              <a:rPr b="0" lang="en-US" sz="1400" spc="-1" strike="noStrike">
                <a:latin typeface="Times New Roman"/>
              </a:rPr>
              <a:t>&lt;number&gt;</a:t>
            </a:fld>
            <a:endParaRPr b="0" lang="en-US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dt" idx="3"/>
          </p:nvPr>
        </p:nvSpPr>
        <p:spPr>
          <a:xfrm>
            <a:off x="50400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>
              <a:defRPr b="0" lang="en-US" sz="1400" spc="-1" strike="noStrike">
                <a:latin typeface="Times New Roman"/>
              </a:defRPr>
            </a:lvl1pPr>
          </a:lstStyle>
          <a:p>
            <a:r>
              <a:rPr b="0" lang="en-US" sz="1400" spc="-1" strike="noStrike">
                <a:latin typeface="Times New Roman"/>
              </a:rPr>
              <a:t>&lt;date/time&gt;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"/>
          <p:cNvSpPr/>
          <p:nvPr/>
        </p:nvSpPr>
        <p:spPr>
          <a:xfrm>
            <a:off x="2142000" y="721800"/>
            <a:ext cx="1828440" cy="1828440"/>
          </a:xfrm>
          <a:custGeom>
            <a:avLst/>
            <a:gdLst/>
            <a:ahLst/>
            <a:rect l="l" t="t" r="r" b="b"/>
            <a:pathLst>
              <a:path stroke="0" w="21600" h="21600">
                <a:moveTo>
                  <a:pt x="14445" y="2000"/>
                </a:moveTo>
                <a:lnTo>
                  <a:pt x="19600" y="7155"/>
                </a:lnTo>
                <a:lnTo>
                  <a:pt x="19600" y="14445"/>
                </a:lnTo>
                <a:lnTo>
                  <a:pt x="14445" y="19600"/>
                </a:lnTo>
                <a:lnTo>
                  <a:pt x="7155" y="19600"/>
                </a:lnTo>
                <a:lnTo>
                  <a:pt x="2000" y="14445"/>
                </a:lnTo>
                <a:lnTo>
                  <a:pt x="2000" y="7155"/>
                </a:lnTo>
                <a:lnTo>
                  <a:pt x="7155" y="2000"/>
                </a:lnTo>
                <a:close/>
              </a:path>
              <a:path fill="darkenLess" w="21600" h="21600">
                <a:moveTo>
                  <a:pt x="15274" y="0"/>
                </a:moveTo>
                <a:lnTo>
                  <a:pt x="21600" y="6326"/>
                </a:lnTo>
                <a:lnTo>
                  <a:pt x="19600" y="7155"/>
                </a:lnTo>
                <a:lnTo>
                  <a:pt x="14445" y="2000"/>
                </a:lnTo>
                <a:close/>
                <a:moveTo>
                  <a:pt x="6326" y="21600"/>
                </a:moveTo>
                <a:lnTo>
                  <a:pt x="0" y="15274"/>
                </a:lnTo>
                <a:lnTo>
                  <a:pt x="2000" y="14445"/>
                </a:lnTo>
                <a:lnTo>
                  <a:pt x="7155" y="19600"/>
                </a:lnTo>
                <a:close/>
              </a:path>
              <a:path fill="darken" w="21600" h="21600">
                <a:moveTo>
                  <a:pt x="21600" y="6326"/>
                </a:moveTo>
                <a:lnTo>
                  <a:pt x="21600" y="15274"/>
                </a:lnTo>
                <a:lnTo>
                  <a:pt x="19600" y="14445"/>
                </a:lnTo>
                <a:lnTo>
                  <a:pt x="19600" y="7155"/>
                </a:lnTo>
                <a:close/>
                <a:moveTo>
                  <a:pt x="15274" y="21600"/>
                </a:moveTo>
                <a:lnTo>
                  <a:pt x="6326" y="21600"/>
                </a:lnTo>
                <a:lnTo>
                  <a:pt x="7155" y="19600"/>
                </a:lnTo>
                <a:lnTo>
                  <a:pt x="14445" y="19600"/>
                </a:lnTo>
                <a:close/>
              </a:path>
              <a:path fill="darken" w="21600" h="21600">
                <a:moveTo>
                  <a:pt x="21600" y="15274"/>
                </a:moveTo>
                <a:lnTo>
                  <a:pt x="15274" y="21600"/>
                </a:lnTo>
                <a:lnTo>
                  <a:pt x="14445" y="19600"/>
                </a:lnTo>
                <a:lnTo>
                  <a:pt x="19600" y="14445"/>
                </a:lnTo>
                <a:close/>
              </a:path>
              <a:path fill="lightenLess" w="21600" h="21600">
                <a:moveTo>
                  <a:pt x="0" y="15274"/>
                </a:moveTo>
                <a:lnTo>
                  <a:pt x="0" y="6326"/>
                </a:lnTo>
                <a:lnTo>
                  <a:pt x="2000" y="7155"/>
                </a:lnTo>
                <a:lnTo>
                  <a:pt x="2000" y="14445"/>
                </a:lnTo>
                <a:close/>
                <a:moveTo>
                  <a:pt x="6326" y="0"/>
                </a:moveTo>
                <a:lnTo>
                  <a:pt x="15274" y="0"/>
                </a:lnTo>
                <a:lnTo>
                  <a:pt x="14445" y="2000"/>
                </a:lnTo>
                <a:lnTo>
                  <a:pt x="7155" y="2000"/>
                </a:lnTo>
                <a:close/>
              </a:path>
              <a:path fill="lighten" w="21600" h="21600">
                <a:moveTo>
                  <a:pt x="0" y="6326"/>
                </a:moveTo>
                <a:lnTo>
                  <a:pt x="6326" y="0"/>
                </a:lnTo>
                <a:lnTo>
                  <a:pt x="7155" y="2000"/>
                </a:lnTo>
                <a:lnTo>
                  <a:pt x="2000" y="7155"/>
                </a:lnTo>
                <a:close/>
              </a:path>
            </a:pathLst>
          </a:cu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2" name=""/>
          <p:cNvSpPr/>
          <p:nvPr/>
        </p:nvSpPr>
        <p:spPr>
          <a:xfrm>
            <a:off x="1828800" y="1143000"/>
            <a:ext cx="2467440" cy="94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rgbClr val="c9211e"/>
                </a:solidFill>
                <a:latin typeface="Arial"/>
              </a:rPr>
              <a:t>Data</a:t>
            </a:r>
            <a:endParaRPr b="0" lang="en-US" sz="4400" spc="-1" strike="noStrike">
              <a:solidFill>
                <a:srgbClr val="c9211e"/>
              </a:solidFill>
              <a:latin typeface="Arial"/>
            </a:endParaRPr>
          </a:p>
        </p:txBody>
      </p:sp>
      <p:sp>
        <p:nvSpPr>
          <p:cNvPr id="43" name=""/>
          <p:cNvSpPr/>
          <p:nvPr/>
        </p:nvSpPr>
        <p:spPr>
          <a:xfrm>
            <a:off x="5752800" y="685800"/>
            <a:ext cx="1828440" cy="1828440"/>
          </a:xfrm>
          <a:custGeom>
            <a:avLst/>
            <a:gdLst/>
            <a:ahLst/>
            <a:rect l="l" t="t" r="r" b="b"/>
            <a:pathLst>
              <a:path stroke="0" w="21600" h="21600">
                <a:moveTo>
                  <a:pt x="14445" y="2000"/>
                </a:moveTo>
                <a:lnTo>
                  <a:pt x="19600" y="7155"/>
                </a:lnTo>
                <a:lnTo>
                  <a:pt x="19600" y="14445"/>
                </a:lnTo>
                <a:lnTo>
                  <a:pt x="14445" y="19600"/>
                </a:lnTo>
                <a:lnTo>
                  <a:pt x="7155" y="19600"/>
                </a:lnTo>
                <a:lnTo>
                  <a:pt x="2000" y="14445"/>
                </a:lnTo>
                <a:lnTo>
                  <a:pt x="2000" y="7155"/>
                </a:lnTo>
                <a:lnTo>
                  <a:pt x="7155" y="2000"/>
                </a:lnTo>
                <a:close/>
              </a:path>
              <a:path fill="darkenLess" w="21600" h="21600">
                <a:moveTo>
                  <a:pt x="15274" y="0"/>
                </a:moveTo>
                <a:lnTo>
                  <a:pt x="21600" y="6326"/>
                </a:lnTo>
                <a:lnTo>
                  <a:pt x="19600" y="7155"/>
                </a:lnTo>
                <a:lnTo>
                  <a:pt x="14445" y="2000"/>
                </a:lnTo>
                <a:close/>
                <a:moveTo>
                  <a:pt x="6326" y="21600"/>
                </a:moveTo>
                <a:lnTo>
                  <a:pt x="0" y="15274"/>
                </a:lnTo>
                <a:lnTo>
                  <a:pt x="2000" y="14445"/>
                </a:lnTo>
                <a:lnTo>
                  <a:pt x="7155" y="19600"/>
                </a:lnTo>
                <a:close/>
              </a:path>
              <a:path fill="darken" w="21600" h="21600">
                <a:moveTo>
                  <a:pt x="21600" y="6326"/>
                </a:moveTo>
                <a:lnTo>
                  <a:pt x="21600" y="15274"/>
                </a:lnTo>
                <a:lnTo>
                  <a:pt x="19600" y="14445"/>
                </a:lnTo>
                <a:lnTo>
                  <a:pt x="19600" y="7155"/>
                </a:lnTo>
                <a:close/>
                <a:moveTo>
                  <a:pt x="15274" y="21600"/>
                </a:moveTo>
                <a:lnTo>
                  <a:pt x="6326" y="21600"/>
                </a:lnTo>
                <a:lnTo>
                  <a:pt x="7155" y="19600"/>
                </a:lnTo>
                <a:lnTo>
                  <a:pt x="14445" y="19600"/>
                </a:lnTo>
                <a:close/>
              </a:path>
              <a:path fill="darken" w="21600" h="21600">
                <a:moveTo>
                  <a:pt x="21600" y="15274"/>
                </a:moveTo>
                <a:lnTo>
                  <a:pt x="15274" y="21600"/>
                </a:lnTo>
                <a:lnTo>
                  <a:pt x="14445" y="19600"/>
                </a:lnTo>
                <a:lnTo>
                  <a:pt x="19600" y="14445"/>
                </a:lnTo>
                <a:close/>
              </a:path>
              <a:path fill="lightenLess" w="21600" h="21600">
                <a:moveTo>
                  <a:pt x="0" y="15274"/>
                </a:moveTo>
                <a:lnTo>
                  <a:pt x="0" y="6326"/>
                </a:lnTo>
                <a:lnTo>
                  <a:pt x="2000" y="7155"/>
                </a:lnTo>
                <a:lnTo>
                  <a:pt x="2000" y="14445"/>
                </a:lnTo>
                <a:close/>
                <a:moveTo>
                  <a:pt x="6326" y="0"/>
                </a:moveTo>
                <a:lnTo>
                  <a:pt x="15274" y="0"/>
                </a:lnTo>
                <a:lnTo>
                  <a:pt x="14445" y="2000"/>
                </a:lnTo>
                <a:lnTo>
                  <a:pt x="7155" y="2000"/>
                </a:lnTo>
                <a:close/>
              </a:path>
              <a:path fill="lighten" w="21600" h="21600">
                <a:moveTo>
                  <a:pt x="0" y="6326"/>
                </a:moveTo>
                <a:lnTo>
                  <a:pt x="6326" y="0"/>
                </a:lnTo>
                <a:lnTo>
                  <a:pt x="7155" y="2000"/>
                </a:lnTo>
                <a:lnTo>
                  <a:pt x="2000" y="7155"/>
                </a:lnTo>
                <a:close/>
              </a:path>
            </a:pathLst>
          </a:cu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4" name=""/>
          <p:cNvSpPr/>
          <p:nvPr/>
        </p:nvSpPr>
        <p:spPr>
          <a:xfrm>
            <a:off x="5439600" y="1107000"/>
            <a:ext cx="2467440" cy="94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rgbClr val="81d41a"/>
                </a:solidFill>
                <a:latin typeface="Arial"/>
              </a:rPr>
              <a:t>Model</a:t>
            </a:r>
            <a:endParaRPr b="0" lang="en-US" sz="4400" spc="-1" strike="noStrike">
              <a:solidFill>
                <a:srgbClr val="81d41a"/>
              </a:solidFill>
              <a:latin typeface="Arial"/>
            </a:endParaRPr>
          </a:p>
        </p:txBody>
      </p:sp>
      <p:sp>
        <p:nvSpPr>
          <p:cNvPr id="45" name=""/>
          <p:cNvSpPr/>
          <p:nvPr/>
        </p:nvSpPr>
        <p:spPr>
          <a:xfrm>
            <a:off x="4212000" y="1407600"/>
            <a:ext cx="1227240" cy="6814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21600" y="5400"/>
                </a:moveTo>
                <a:lnTo>
                  <a:pt x="5400" y="5400"/>
                </a:lnTo>
                <a:lnTo>
                  <a:pt x="5400" y="0"/>
                </a:lnTo>
                <a:lnTo>
                  <a:pt x="0" y="10800"/>
                </a:lnTo>
                <a:lnTo>
                  <a:pt x="5400" y="21600"/>
                </a:lnTo>
                <a:lnTo>
                  <a:pt x="5400" y="16200"/>
                </a:lnTo>
                <a:lnTo>
                  <a:pt x="21600" y="16200"/>
                </a:lnTo>
                <a:close/>
              </a:path>
            </a:pathLst>
          </a:cu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6" name=""/>
          <p:cNvSpPr/>
          <p:nvPr/>
        </p:nvSpPr>
        <p:spPr>
          <a:xfrm>
            <a:off x="2010600" y="2707560"/>
            <a:ext cx="5715000" cy="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7" name=""/>
          <p:cNvSpPr txBox="1"/>
          <p:nvPr/>
        </p:nvSpPr>
        <p:spPr>
          <a:xfrm>
            <a:off x="2057400" y="2941920"/>
            <a:ext cx="5715000" cy="1340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US" sz="4400" spc="-1" strike="noStrike">
                <a:latin typeface="Arial"/>
              </a:rPr>
              <a:t>Model generate Data </a:t>
            </a:r>
            <a:endParaRPr b="0" lang="en-US" sz="4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</TotalTime>
  <Application>LibreOffice/7.3.7.2$Linux_AARCH64 LibreOffice_project/30$Build-2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2026-01-14T19:28:13Z</dcterms:created>
  <dc:creator/>
  <dc:description/>
  <dc:language>en-US</dc:language>
  <cp:lastModifiedBy/>
  <dcterms:modified xsi:type="dcterms:W3CDTF">2026-01-14T19:42:25Z</dcterms:modified>
  <cp:revision>4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