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CB5A02A-537B-4A65-9602-87175113774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BEA92A9-E1A6-42F9-A8BF-53A0A92C934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B54CEF4-3949-4F2D-8915-B7A85A2A3461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48126A9-28C7-4789-9363-267DE0201278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CF2EC45-4A1E-4B48-A490-F47945332B6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A9C2E45-B195-45D6-8A42-C7D50DC1E4A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66F2317-B856-4973-9BA9-169AFD16947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910FFAC-1253-469E-80B1-29FC9D015B6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280" cy="4386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D1D830A-4DC9-413B-9C68-FF9F18618FA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44B7D2C-4AF1-4594-A21A-6FA083EE591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8E237B9-5E98-4B32-8791-12180ECE8EA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D4A346E-D937-48B4-9541-CE2C3444DEC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800" spc="-1" strike="noStrike">
                <a:latin typeface="Arial"/>
              </a:rPr>
              <a:t>Click to edit the title text format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464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lnSpc>
                <a:spcPct val="100000"/>
              </a:lnSpc>
              <a:buNone/>
              <a:defRPr b="0" lang="en-US" sz="1400" spc="-1" strike="noStrike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US" sz="1400" spc="-1" strike="noStrike">
                <a:latin typeface="Times New Roman"/>
              </a:rPr>
              <a:t>&lt;footer&gt;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lnSpc>
                <a:spcPct val="100000"/>
              </a:lnSpc>
              <a:buNone/>
              <a:defRPr b="0" lang="en-US" sz="1400" spc="-1" strike="noStrike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F80E1017-7B2D-478A-96A4-792958C8B6CD}" type="slidenum">
              <a:rPr b="0" lang="en-US" sz="1400" spc="-1" strike="noStrike">
                <a:latin typeface="Times New Roman"/>
              </a:rPr>
              <a:t>&lt;number&gt;</a:t>
            </a:fld>
            <a:endParaRPr b="0" lang="en-US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defRPr b="0" lang="en-US" sz="1400" spc="-1" strike="noStrike">
                <a:latin typeface="Times New Roman"/>
              </a:defRPr>
            </a:lvl1pPr>
          </a:lstStyle>
          <a:p>
            <a:r>
              <a:rPr b="0" lang="en-US" sz="1400" spc="-1" strike="noStrike">
                <a:latin typeface="Times New Roman"/>
              </a:rPr>
              <a:t>&lt;date/time&gt;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"/>
          <p:cNvSpPr/>
          <p:nvPr/>
        </p:nvSpPr>
        <p:spPr>
          <a:xfrm>
            <a:off x="2142000" y="3200760"/>
            <a:ext cx="1828440" cy="1828440"/>
          </a:xfrm>
          <a:custGeom>
            <a:avLst/>
            <a:gdLst/>
            <a:ahLst/>
            <a:rect l="l" t="t" r="r" b="b"/>
            <a:pathLst>
              <a:path stroke="0" w="21600" h="21600">
                <a:moveTo>
                  <a:pt x="14445" y="2000"/>
                </a:moveTo>
                <a:lnTo>
                  <a:pt x="19600" y="7155"/>
                </a:lnTo>
                <a:lnTo>
                  <a:pt x="19600" y="14445"/>
                </a:lnTo>
                <a:lnTo>
                  <a:pt x="14445" y="19600"/>
                </a:lnTo>
                <a:lnTo>
                  <a:pt x="7155" y="19600"/>
                </a:lnTo>
                <a:lnTo>
                  <a:pt x="2000" y="14445"/>
                </a:lnTo>
                <a:lnTo>
                  <a:pt x="2000" y="7155"/>
                </a:lnTo>
                <a:lnTo>
                  <a:pt x="7155" y="2000"/>
                </a:lnTo>
                <a:close/>
              </a:path>
              <a:path fill="darkenLess" w="21600" h="21600">
                <a:moveTo>
                  <a:pt x="15274" y="0"/>
                </a:moveTo>
                <a:lnTo>
                  <a:pt x="21600" y="6326"/>
                </a:lnTo>
                <a:lnTo>
                  <a:pt x="19600" y="7155"/>
                </a:lnTo>
                <a:lnTo>
                  <a:pt x="14445" y="2000"/>
                </a:lnTo>
                <a:close/>
                <a:moveTo>
                  <a:pt x="6326" y="21600"/>
                </a:moveTo>
                <a:lnTo>
                  <a:pt x="0" y="15274"/>
                </a:lnTo>
                <a:lnTo>
                  <a:pt x="2000" y="14445"/>
                </a:lnTo>
                <a:lnTo>
                  <a:pt x="7155" y="19600"/>
                </a:lnTo>
                <a:close/>
              </a:path>
              <a:path fill="darken" w="21600" h="21600">
                <a:moveTo>
                  <a:pt x="21600" y="6326"/>
                </a:moveTo>
                <a:lnTo>
                  <a:pt x="21600" y="15274"/>
                </a:lnTo>
                <a:lnTo>
                  <a:pt x="19600" y="14445"/>
                </a:lnTo>
                <a:lnTo>
                  <a:pt x="19600" y="7155"/>
                </a:lnTo>
                <a:close/>
                <a:moveTo>
                  <a:pt x="15274" y="21600"/>
                </a:moveTo>
                <a:lnTo>
                  <a:pt x="6326" y="21600"/>
                </a:lnTo>
                <a:lnTo>
                  <a:pt x="7155" y="19600"/>
                </a:lnTo>
                <a:lnTo>
                  <a:pt x="14445" y="19600"/>
                </a:lnTo>
                <a:close/>
              </a:path>
              <a:path fill="darken" w="21600" h="21600">
                <a:moveTo>
                  <a:pt x="21600" y="15274"/>
                </a:moveTo>
                <a:lnTo>
                  <a:pt x="15274" y="21600"/>
                </a:lnTo>
                <a:lnTo>
                  <a:pt x="14445" y="19600"/>
                </a:lnTo>
                <a:lnTo>
                  <a:pt x="19600" y="14445"/>
                </a:lnTo>
                <a:close/>
              </a:path>
              <a:path fill="lightenLess" w="21600" h="21600">
                <a:moveTo>
                  <a:pt x="0" y="15274"/>
                </a:moveTo>
                <a:lnTo>
                  <a:pt x="0" y="6326"/>
                </a:lnTo>
                <a:lnTo>
                  <a:pt x="2000" y="7155"/>
                </a:lnTo>
                <a:lnTo>
                  <a:pt x="2000" y="14445"/>
                </a:lnTo>
                <a:close/>
                <a:moveTo>
                  <a:pt x="6326" y="0"/>
                </a:moveTo>
                <a:lnTo>
                  <a:pt x="15274" y="0"/>
                </a:lnTo>
                <a:lnTo>
                  <a:pt x="14445" y="2000"/>
                </a:lnTo>
                <a:lnTo>
                  <a:pt x="7155" y="2000"/>
                </a:lnTo>
                <a:close/>
              </a:path>
              <a:path fill="lighten" w="21600" h="21600">
                <a:moveTo>
                  <a:pt x="0" y="6326"/>
                </a:moveTo>
                <a:lnTo>
                  <a:pt x="6326" y="0"/>
                </a:lnTo>
                <a:lnTo>
                  <a:pt x="7155" y="2000"/>
                </a:lnTo>
                <a:lnTo>
                  <a:pt x="2000" y="7155"/>
                </a:lnTo>
                <a:close/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2" name=""/>
          <p:cNvSpPr/>
          <p:nvPr/>
        </p:nvSpPr>
        <p:spPr>
          <a:xfrm>
            <a:off x="1828800" y="3621960"/>
            <a:ext cx="2467440" cy="94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latin typeface="Arial"/>
              </a:rPr>
              <a:t>Data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43" name=""/>
          <p:cNvSpPr/>
          <p:nvPr/>
        </p:nvSpPr>
        <p:spPr>
          <a:xfrm>
            <a:off x="5752800" y="3164760"/>
            <a:ext cx="1828440" cy="1828440"/>
          </a:xfrm>
          <a:custGeom>
            <a:avLst/>
            <a:gdLst/>
            <a:ahLst/>
            <a:rect l="l" t="t" r="r" b="b"/>
            <a:pathLst>
              <a:path stroke="0" w="21600" h="21600">
                <a:moveTo>
                  <a:pt x="14445" y="2000"/>
                </a:moveTo>
                <a:lnTo>
                  <a:pt x="19600" y="7155"/>
                </a:lnTo>
                <a:lnTo>
                  <a:pt x="19600" y="14445"/>
                </a:lnTo>
                <a:lnTo>
                  <a:pt x="14445" y="19600"/>
                </a:lnTo>
                <a:lnTo>
                  <a:pt x="7155" y="19600"/>
                </a:lnTo>
                <a:lnTo>
                  <a:pt x="2000" y="14445"/>
                </a:lnTo>
                <a:lnTo>
                  <a:pt x="2000" y="7155"/>
                </a:lnTo>
                <a:lnTo>
                  <a:pt x="7155" y="2000"/>
                </a:lnTo>
                <a:close/>
              </a:path>
              <a:path fill="darkenLess" w="21600" h="21600">
                <a:moveTo>
                  <a:pt x="15274" y="0"/>
                </a:moveTo>
                <a:lnTo>
                  <a:pt x="21600" y="6326"/>
                </a:lnTo>
                <a:lnTo>
                  <a:pt x="19600" y="7155"/>
                </a:lnTo>
                <a:lnTo>
                  <a:pt x="14445" y="2000"/>
                </a:lnTo>
                <a:close/>
                <a:moveTo>
                  <a:pt x="6326" y="21600"/>
                </a:moveTo>
                <a:lnTo>
                  <a:pt x="0" y="15274"/>
                </a:lnTo>
                <a:lnTo>
                  <a:pt x="2000" y="14445"/>
                </a:lnTo>
                <a:lnTo>
                  <a:pt x="7155" y="19600"/>
                </a:lnTo>
                <a:close/>
              </a:path>
              <a:path fill="darken" w="21600" h="21600">
                <a:moveTo>
                  <a:pt x="21600" y="6326"/>
                </a:moveTo>
                <a:lnTo>
                  <a:pt x="21600" y="15274"/>
                </a:lnTo>
                <a:lnTo>
                  <a:pt x="19600" y="14445"/>
                </a:lnTo>
                <a:lnTo>
                  <a:pt x="19600" y="7155"/>
                </a:lnTo>
                <a:close/>
                <a:moveTo>
                  <a:pt x="15274" y="21600"/>
                </a:moveTo>
                <a:lnTo>
                  <a:pt x="6326" y="21600"/>
                </a:lnTo>
                <a:lnTo>
                  <a:pt x="7155" y="19600"/>
                </a:lnTo>
                <a:lnTo>
                  <a:pt x="14445" y="19600"/>
                </a:lnTo>
                <a:close/>
              </a:path>
              <a:path fill="darken" w="21600" h="21600">
                <a:moveTo>
                  <a:pt x="21600" y="15274"/>
                </a:moveTo>
                <a:lnTo>
                  <a:pt x="15274" y="21600"/>
                </a:lnTo>
                <a:lnTo>
                  <a:pt x="14445" y="19600"/>
                </a:lnTo>
                <a:lnTo>
                  <a:pt x="19600" y="14445"/>
                </a:lnTo>
                <a:close/>
              </a:path>
              <a:path fill="lightenLess" w="21600" h="21600">
                <a:moveTo>
                  <a:pt x="0" y="15274"/>
                </a:moveTo>
                <a:lnTo>
                  <a:pt x="0" y="6326"/>
                </a:lnTo>
                <a:lnTo>
                  <a:pt x="2000" y="7155"/>
                </a:lnTo>
                <a:lnTo>
                  <a:pt x="2000" y="14445"/>
                </a:lnTo>
                <a:close/>
                <a:moveTo>
                  <a:pt x="6326" y="0"/>
                </a:moveTo>
                <a:lnTo>
                  <a:pt x="15274" y="0"/>
                </a:lnTo>
                <a:lnTo>
                  <a:pt x="14445" y="2000"/>
                </a:lnTo>
                <a:lnTo>
                  <a:pt x="7155" y="2000"/>
                </a:lnTo>
                <a:close/>
              </a:path>
              <a:path fill="lighten" w="21600" h="21600">
                <a:moveTo>
                  <a:pt x="0" y="6326"/>
                </a:moveTo>
                <a:lnTo>
                  <a:pt x="6326" y="0"/>
                </a:lnTo>
                <a:lnTo>
                  <a:pt x="7155" y="2000"/>
                </a:lnTo>
                <a:lnTo>
                  <a:pt x="2000" y="7155"/>
                </a:lnTo>
                <a:close/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4" name=""/>
          <p:cNvSpPr/>
          <p:nvPr/>
        </p:nvSpPr>
        <p:spPr>
          <a:xfrm>
            <a:off x="5439600" y="3585960"/>
            <a:ext cx="2467440" cy="94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latin typeface="Arial"/>
              </a:rPr>
              <a:t>Model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45" name=""/>
          <p:cNvSpPr/>
          <p:nvPr/>
        </p:nvSpPr>
        <p:spPr>
          <a:xfrm>
            <a:off x="4212000" y="3886560"/>
            <a:ext cx="1227240" cy="6814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21600" y="5400"/>
                </a:moveTo>
                <a:lnTo>
                  <a:pt x="5400" y="5400"/>
                </a:lnTo>
                <a:lnTo>
                  <a:pt x="5400" y="0"/>
                </a:lnTo>
                <a:lnTo>
                  <a:pt x="0" y="10800"/>
                </a:lnTo>
                <a:lnTo>
                  <a:pt x="5400" y="21600"/>
                </a:lnTo>
                <a:lnTo>
                  <a:pt x="5400" y="16200"/>
                </a:lnTo>
                <a:lnTo>
                  <a:pt x="21600" y="16200"/>
                </a:lnTo>
                <a:close/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6" name=""/>
          <p:cNvSpPr/>
          <p:nvPr/>
        </p:nvSpPr>
        <p:spPr>
          <a:xfrm>
            <a:off x="2010600" y="2707560"/>
            <a:ext cx="5715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Application>LibreOffice/7.3.7.2$Linux_AARCH64 LibreOffice_project/30$Build-2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2026-01-14T19:28:13Z</dcterms:created>
  <dc:creator/>
  <dc:description/>
  <dc:language>en-US</dc:language>
  <cp:lastModifiedBy/>
  <dcterms:modified xsi:type="dcterms:W3CDTF">2026-01-14T19:35:07Z</dcterms:modified>
  <cp:revision>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