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375E15-0820-4359-B571-C7A7D5FD2B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F67403-1861-4772-86C4-98B692295B2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7AFC03-3CA6-45BE-B296-DDEB7A16B17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26108F-EF19-4F1B-8587-87130F841F7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36F735-E87E-41C5-9F88-761F1C2489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9A6620-56B1-4A67-8ECF-E762F7D3AF8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46C4E7-1CE1-45BF-B514-D54E61B6F08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9536A1-E567-4301-A47E-79A2144DCF7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B8D4A7-C3C1-4D52-98E0-B56A38BEB0C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9EC9DE-44EC-45C9-9510-21BF2CE8D73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BAE0C3-DDF8-451B-95DF-2A0EFA4B768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71766E-9CBE-471C-973B-06599CCC4CB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DB88B01B-BA02-4309-AA42-36A61C68AEE2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 rot="10840200">
            <a:off x="2911320" y="927720"/>
            <a:ext cx="2324880" cy="3659400"/>
          </a:xfrm>
          <a:prstGeom prst="verticalScroll">
            <a:avLst>
              <a:gd name="adj" fmla="val 13268"/>
            </a:avLst>
          </a:pr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/>
          <p:nvPr/>
        </p:nvSpPr>
        <p:spPr>
          <a:xfrm>
            <a:off x="6400800" y="2057400"/>
            <a:ext cx="1600200" cy="1371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10797" y="0"/>
                </a:moveTo>
                <a:lnTo>
                  <a:pt x="8278" y="8256"/>
                </a:lnTo>
                <a:lnTo>
                  <a:pt x="0" y="8256"/>
                </a:lnTo>
                <a:lnTo>
                  <a:pt x="6722" y="13405"/>
                </a:lnTo>
                <a:lnTo>
                  <a:pt x="4198" y="21600"/>
                </a:lnTo>
                <a:lnTo>
                  <a:pt x="10797" y="16580"/>
                </a:lnTo>
                <a:lnTo>
                  <a:pt x="17401" y="21600"/>
                </a:lnTo>
                <a:lnTo>
                  <a:pt x="14878" y="13405"/>
                </a:lnTo>
                <a:lnTo>
                  <a:pt x="21600" y="8256"/>
                </a:lnTo>
                <a:lnTo>
                  <a:pt x="13321" y="8256"/>
                </a:lnTo>
                <a:lnTo>
                  <a:pt x="10797" y="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2026-01-14T18:23:51Z</dcterms:created>
  <dc:creator/>
  <dc:description/>
  <dc:language>en-US</dc:language>
  <cp:lastModifiedBy/>
  <dcterms:modified xsi:type="dcterms:W3CDTF">2026-01-14T18:29:44Z</dcterms:modified>
  <cp:revision>1</cp:revision>
  <dc:subject/>
  <dc:title/>
</cp:coreProperties>
</file>