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_rels/presentation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_rels/slideLayout12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.xml.rels" ContentType="application/vnd.openxmlformats-package.relationships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presProps.xml" ContentType="application/vnd.openxmlformats-officedocument.presentationml.presProps+xml"/>
  <Override PartName="/ppt/slides/_rels/slide1.xml.rels" ContentType="application/vnd.openxmlformats-package.relationships+xml"/>
  <Override PartName="/ppt/slides/slide1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</p:sldIdLst>
  <p:sldSz cx="10080625" cy="5670550"/>
  <p:notesSz cx="7772400" cy="10058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F3EB9F5D-8311-4C7D-9F42-457960D7DEF5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US" sz="4400" spc="-1" strike="noStrike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US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D7063BF5-E6E0-4572-AED5-9B1B93C76B99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US" sz="4400" spc="-1" strike="noStrike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26F8FA4E-F5BE-4DB7-8C51-2C486CB30F8E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US" sz="4400" spc="-1" strike="noStrike"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FE6A42E2-CC44-4A4E-B4BD-A8C74DC8D092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US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957D2E43-3A2E-46C8-8D00-E5A273EB517E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1280" cy="4386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US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D71D1A91-A273-4F65-B35E-0100DEDDF67A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US" sz="4400" spc="-1" strike="noStrike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2552E425-E88D-46B0-97FA-65CD05364727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US" sz="4400" spc="-1" strike="noStrike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2263D68B-086D-40AF-9F78-6BD9517B4BB1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US" sz="4400" spc="-1" strike="noStrike"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80835485-5106-41A4-8C7C-3ABFBF6782B2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US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69C9563F-CDAD-4670-ABCF-68D7D586F8E3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US" sz="4400" spc="-1" strike="noStrike"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8307FB47-478F-4F50-A386-2D19ED9345F5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US" sz="4400" spc="-1" strike="noStrike"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3200" spc="-1" strike="noStrike"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B82B5D41-17E7-41E7-B775-E789DDFADDF9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en-US" sz="1800" spc="-1" strike="noStrike">
                <a:latin typeface="Arial"/>
              </a:rPr>
              <a:t>Click to edit the title text format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ftr" idx="1"/>
          </p:nvPr>
        </p:nvSpPr>
        <p:spPr>
          <a:xfrm>
            <a:off x="3447360" y="5165280"/>
            <a:ext cx="3194640" cy="390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algn="ctr">
              <a:lnSpc>
                <a:spcPct val="100000"/>
              </a:lnSpc>
              <a:buNone/>
              <a:defRPr b="0" lang="en-US" sz="1400" spc="-1" strike="noStrike">
                <a:latin typeface="Times New Roman"/>
              </a:defRPr>
            </a:lvl1pPr>
          </a:lstStyle>
          <a:p>
            <a:pPr algn="ctr">
              <a:lnSpc>
                <a:spcPct val="100000"/>
              </a:lnSpc>
              <a:buNone/>
            </a:pPr>
            <a:r>
              <a:rPr b="0" lang="en-US" sz="1400" spc="-1" strike="noStrike">
                <a:latin typeface="Times New Roman"/>
              </a:rPr>
              <a:t>&lt;footer&gt;</a:t>
            </a:r>
            <a:endParaRPr b="0" lang="en-US" sz="14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 idx="2"/>
          </p:nvPr>
        </p:nvSpPr>
        <p:spPr>
          <a:xfrm>
            <a:off x="7227360" y="5165280"/>
            <a:ext cx="2347920" cy="390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algn="r">
              <a:lnSpc>
                <a:spcPct val="100000"/>
              </a:lnSpc>
              <a:buNone/>
              <a:defRPr b="0" lang="en-US" sz="1400" spc="-1" strike="noStrike">
                <a:latin typeface="Times New Roman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419E99B9-1B10-4ECE-910F-DA7240C66265}" type="slidenum">
              <a:rPr b="0" lang="en-US" sz="1400" spc="-1" strike="noStrike">
                <a:latin typeface="Times New Roman"/>
              </a:rPr>
              <a:t>&lt;number&gt;</a:t>
            </a:fld>
            <a:endParaRPr b="0" lang="en-US" sz="14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dt" idx="3"/>
          </p:nvPr>
        </p:nvSpPr>
        <p:spPr>
          <a:xfrm>
            <a:off x="504000" y="5165280"/>
            <a:ext cx="2347920" cy="390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>
              <a:defRPr b="0" lang="en-US" sz="1400" spc="-1" strike="noStrike">
                <a:latin typeface="Times New Roman"/>
              </a:defRPr>
            </a:lvl1pPr>
          </a:lstStyle>
          <a:p>
            <a:r>
              <a:rPr b="0" lang="en-US" sz="1400" spc="-1" strike="noStrike">
                <a:latin typeface="Times New Roman"/>
              </a:rPr>
              <a:t>&lt;date/time&gt;</a:t>
            </a:r>
            <a:endParaRPr b="0" lang="en-US" sz="14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latin typeface="Arial"/>
              </a:rPr>
              <a:t>Click to edit the outline text format</a:t>
            </a:r>
            <a:endParaRPr b="0" lang="en-US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latin typeface="Arial"/>
              </a:rPr>
              <a:t>Second Outline Level</a:t>
            </a:r>
            <a:endParaRPr b="0" lang="en-US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latin typeface="Arial"/>
              </a:rPr>
              <a:t>Third Outline Level</a:t>
            </a:r>
            <a:endParaRPr b="0" lang="en-US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latin typeface="Arial"/>
              </a:rPr>
              <a:t>Fourth Outline Level</a:t>
            </a:r>
            <a:endParaRPr b="0" lang="en-US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Fifth Outline Level</a:t>
            </a:r>
            <a:endParaRPr b="0" lang="en-US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Sixth Outline Level</a:t>
            </a:r>
            <a:endParaRPr b="0" lang="en-US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latin typeface="Arial"/>
              </a:rPr>
              <a:t>Seventh Outline Level</a:t>
            </a:r>
            <a:endParaRPr b="0" lang="en-US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"/>
          <p:cNvSpPr/>
          <p:nvPr/>
        </p:nvSpPr>
        <p:spPr>
          <a:xfrm>
            <a:off x="3657960" y="1828800"/>
            <a:ext cx="1142640" cy="9140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3822" y="20239"/>
                </a:moveTo>
                <a:cubicBezTo>
                  <a:pt x="5451" y="20418"/>
                  <a:pt x="7281" y="21646"/>
                  <a:pt x="8714" y="20776"/>
                </a:cubicBezTo>
                <a:cubicBezTo>
                  <a:pt x="8865" y="20686"/>
                  <a:pt x="8964" y="20455"/>
                  <a:pt x="9019" y="20239"/>
                </a:cubicBezTo>
                <a:cubicBezTo>
                  <a:pt x="9071" y="20036"/>
                  <a:pt x="9053" y="19804"/>
                  <a:pt x="9019" y="19597"/>
                </a:cubicBezTo>
                <a:cubicBezTo>
                  <a:pt x="8966" y="19288"/>
                  <a:pt x="8781" y="19048"/>
                  <a:pt x="8714" y="18743"/>
                </a:cubicBezTo>
                <a:cubicBezTo>
                  <a:pt x="8601" y="18227"/>
                  <a:pt x="8526" y="17674"/>
                  <a:pt x="8560" y="17138"/>
                </a:cubicBezTo>
                <a:cubicBezTo>
                  <a:pt x="8584" y="16800"/>
                  <a:pt x="8662" y="16459"/>
                  <a:pt x="8790" y="16170"/>
                </a:cubicBezTo>
                <a:cubicBezTo>
                  <a:pt x="8923" y="15870"/>
                  <a:pt x="9117" y="15626"/>
                  <a:pt x="9326" y="15422"/>
                </a:cubicBezTo>
                <a:cubicBezTo>
                  <a:pt x="9578" y="15179"/>
                  <a:pt x="9865" y="14979"/>
                  <a:pt x="10164" y="14886"/>
                </a:cubicBezTo>
                <a:cubicBezTo>
                  <a:pt x="10338" y="14833"/>
                  <a:pt x="10527" y="14833"/>
                  <a:pt x="10701" y="14886"/>
                </a:cubicBezTo>
                <a:cubicBezTo>
                  <a:pt x="11112" y="15016"/>
                  <a:pt x="11507" y="15284"/>
                  <a:pt x="11846" y="15638"/>
                </a:cubicBezTo>
                <a:cubicBezTo>
                  <a:pt x="12122" y="15922"/>
                  <a:pt x="12397" y="16268"/>
                  <a:pt x="12534" y="16707"/>
                </a:cubicBezTo>
                <a:cubicBezTo>
                  <a:pt x="12687" y="17203"/>
                  <a:pt x="12716" y="17792"/>
                  <a:pt x="12641" y="18321"/>
                </a:cubicBezTo>
                <a:cubicBezTo>
                  <a:pt x="12586" y="18707"/>
                  <a:pt x="12368" y="19012"/>
                  <a:pt x="12246" y="19365"/>
                </a:cubicBezTo>
                <a:cubicBezTo>
                  <a:pt x="12151" y="19646"/>
                  <a:pt x="12009" y="19914"/>
                  <a:pt x="11983" y="20223"/>
                </a:cubicBezTo>
                <a:cubicBezTo>
                  <a:pt x="11962" y="20471"/>
                  <a:pt x="11930" y="20808"/>
                  <a:pt x="12070" y="20963"/>
                </a:cubicBezTo>
                <a:cubicBezTo>
                  <a:pt x="13488" y="22552"/>
                  <a:pt x="15695" y="20678"/>
                  <a:pt x="17507" y="20532"/>
                </a:cubicBezTo>
                <a:lnTo>
                  <a:pt x="17542" y="20524"/>
                </a:lnTo>
                <a:cubicBezTo>
                  <a:pt x="17438" y="17983"/>
                  <a:pt x="16101" y="14890"/>
                  <a:pt x="17235" y="12902"/>
                </a:cubicBezTo>
                <a:cubicBezTo>
                  <a:pt x="17345" y="12707"/>
                  <a:pt x="17586" y="12752"/>
                  <a:pt x="17762" y="12780"/>
                </a:cubicBezTo>
                <a:cubicBezTo>
                  <a:pt x="17983" y="12817"/>
                  <a:pt x="18174" y="13016"/>
                  <a:pt x="18374" y="13150"/>
                </a:cubicBezTo>
                <a:cubicBezTo>
                  <a:pt x="18627" y="13321"/>
                  <a:pt x="18844" y="13626"/>
                  <a:pt x="19120" y="13703"/>
                </a:cubicBezTo>
                <a:cubicBezTo>
                  <a:pt x="19497" y="13809"/>
                  <a:pt x="19917" y="13768"/>
                  <a:pt x="20271" y="13553"/>
                </a:cubicBezTo>
                <a:cubicBezTo>
                  <a:pt x="20584" y="13362"/>
                  <a:pt x="20831" y="12975"/>
                  <a:pt x="21034" y="12589"/>
                </a:cubicBezTo>
                <a:cubicBezTo>
                  <a:pt x="21286" y="12114"/>
                  <a:pt x="21477" y="11561"/>
                  <a:pt x="21570" y="10984"/>
                </a:cubicBezTo>
                <a:cubicBezTo>
                  <a:pt x="21608" y="10740"/>
                  <a:pt x="21608" y="10476"/>
                  <a:pt x="21570" y="10232"/>
                </a:cubicBezTo>
                <a:cubicBezTo>
                  <a:pt x="21504" y="9813"/>
                  <a:pt x="21361" y="9411"/>
                  <a:pt x="21187" y="9057"/>
                </a:cubicBezTo>
                <a:cubicBezTo>
                  <a:pt x="21042" y="8764"/>
                  <a:pt x="20868" y="8492"/>
                  <a:pt x="20654" y="8305"/>
                </a:cubicBezTo>
                <a:cubicBezTo>
                  <a:pt x="20448" y="8126"/>
                  <a:pt x="20204" y="8016"/>
                  <a:pt x="19964" y="7984"/>
                </a:cubicBezTo>
                <a:cubicBezTo>
                  <a:pt x="19581" y="7935"/>
                  <a:pt x="19186" y="8041"/>
                  <a:pt x="18818" y="8199"/>
                </a:cubicBezTo>
                <a:cubicBezTo>
                  <a:pt x="18601" y="8293"/>
                  <a:pt x="18429" y="8553"/>
                  <a:pt x="18209" y="8626"/>
                </a:cubicBezTo>
                <a:cubicBezTo>
                  <a:pt x="18061" y="8675"/>
                  <a:pt x="17896" y="8699"/>
                  <a:pt x="17751" y="8626"/>
                </a:cubicBezTo>
                <a:cubicBezTo>
                  <a:pt x="17597" y="8549"/>
                  <a:pt x="17432" y="8411"/>
                  <a:pt x="17368" y="8199"/>
                </a:cubicBezTo>
                <a:cubicBezTo>
                  <a:pt x="16747" y="6191"/>
                  <a:pt x="17623" y="3631"/>
                  <a:pt x="17751" y="1342"/>
                </a:cubicBezTo>
                <a:lnTo>
                  <a:pt x="17722" y="1358"/>
                </a:lnTo>
                <a:cubicBezTo>
                  <a:pt x="16089" y="1180"/>
                  <a:pt x="14262" y="-48"/>
                  <a:pt x="12829" y="822"/>
                </a:cubicBezTo>
                <a:cubicBezTo>
                  <a:pt x="12679" y="911"/>
                  <a:pt x="12580" y="1143"/>
                  <a:pt x="12525" y="1358"/>
                </a:cubicBezTo>
                <a:cubicBezTo>
                  <a:pt x="12473" y="1562"/>
                  <a:pt x="12490" y="1793"/>
                  <a:pt x="12525" y="2001"/>
                </a:cubicBezTo>
                <a:cubicBezTo>
                  <a:pt x="12577" y="2310"/>
                  <a:pt x="12763" y="2549"/>
                  <a:pt x="12829" y="2854"/>
                </a:cubicBezTo>
                <a:cubicBezTo>
                  <a:pt x="12942" y="3370"/>
                  <a:pt x="13018" y="3923"/>
                  <a:pt x="12983" y="4460"/>
                </a:cubicBezTo>
                <a:cubicBezTo>
                  <a:pt x="12960" y="4797"/>
                  <a:pt x="12882" y="5139"/>
                  <a:pt x="12754" y="5427"/>
                </a:cubicBezTo>
                <a:cubicBezTo>
                  <a:pt x="12621" y="5728"/>
                  <a:pt x="12426" y="5972"/>
                  <a:pt x="12217" y="6175"/>
                </a:cubicBezTo>
                <a:cubicBezTo>
                  <a:pt x="11965" y="6419"/>
                  <a:pt x="11678" y="6618"/>
                  <a:pt x="11379" y="6712"/>
                </a:cubicBezTo>
                <a:cubicBezTo>
                  <a:pt x="11205" y="6765"/>
                  <a:pt x="11017" y="6765"/>
                  <a:pt x="10843" y="6712"/>
                </a:cubicBezTo>
                <a:cubicBezTo>
                  <a:pt x="10431" y="6582"/>
                  <a:pt x="10037" y="6313"/>
                  <a:pt x="9697" y="5960"/>
                </a:cubicBezTo>
                <a:cubicBezTo>
                  <a:pt x="9422" y="5675"/>
                  <a:pt x="9146" y="5330"/>
                  <a:pt x="9010" y="4891"/>
                </a:cubicBezTo>
                <a:cubicBezTo>
                  <a:pt x="8856" y="4395"/>
                  <a:pt x="8827" y="3805"/>
                  <a:pt x="8903" y="3277"/>
                </a:cubicBezTo>
                <a:cubicBezTo>
                  <a:pt x="8958" y="2891"/>
                  <a:pt x="9175" y="2586"/>
                  <a:pt x="9297" y="2232"/>
                </a:cubicBezTo>
                <a:cubicBezTo>
                  <a:pt x="9393" y="1952"/>
                  <a:pt x="9535" y="1684"/>
                  <a:pt x="9561" y="1375"/>
                </a:cubicBezTo>
                <a:cubicBezTo>
                  <a:pt x="9581" y="1127"/>
                  <a:pt x="9613" y="789"/>
                  <a:pt x="9474" y="635"/>
                </a:cubicBezTo>
                <a:cubicBezTo>
                  <a:pt x="8056" y="-954"/>
                  <a:pt x="5849" y="924"/>
                  <a:pt x="4036" y="1066"/>
                </a:cubicBezTo>
                <a:lnTo>
                  <a:pt x="4057" y="1127"/>
                </a:lnTo>
                <a:cubicBezTo>
                  <a:pt x="4158" y="3667"/>
                  <a:pt x="5498" y="6760"/>
                  <a:pt x="4364" y="8748"/>
                </a:cubicBezTo>
                <a:cubicBezTo>
                  <a:pt x="4254" y="8943"/>
                  <a:pt x="4013" y="8899"/>
                  <a:pt x="3836" y="8870"/>
                </a:cubicBezTo>
                <a:cubicBezTo>
                  <a:pt x="3616" y="8833"/>
                  <a:pt x="3424" y="8634"/>
                  <a:pt x="3224" y="8500"/>
                </a:cubicBezTo>
                <a:cubicBezTo>
                  <a:pt x="2972" y="8329"/>
                  <a:pt x="2754" y="8025"/>
                  <a:pt x="2479" y="7947"/>
                </a:cubicBezTo>
                <a:cubicBezTo>
                  <a:pt x="2102" y="7842"/>
                  <a:pt x="1681" y="7882"/>
                  <a:pt x="1328" y="8098"/>
                </a:cubicBezTo>
                <a:cubicBezTo>
                  <a:pt x="1014" y="8289"/>
                  <a:pt x="768" y="8675"/>
                  <a:pt x="565" y="9061"/>
                </a:cubicBezTo>
                <a:cubicBezTo>
                  <a:pt x="312" y="9537"/>
                  <a:pt x="121" y="10089"/>
                  <a:pt x="28" y="10667"/>
                </a:cubicBezTo>
                <a:cubicBezTo>
                  <a:pt x="-9" y="10911"/>
                  <a:pt x="-9" y="11175"/>
                  <a:pt x="28" y="11419"/>
                </a:cubicBezTo>
                <a:cubicBezTo>
                  <a:pt x="95" y="11837"/>
                  <a:pt x="237" y="12240"/>
                  <a:pt x="411" y="12593"/>
                </a:cubicBezTo>
                <a:cubicBezTo>
                  <a:pt x="556" y="12886"/>
                  <a:pt x="730" y="13158"/>
                  <a:pt x="945" y="13345"/>
                </a:cubicBezTo>
                <a:cubicBezTo>
                  <a:pt x="1151" y="13524"/>
                  <a:pt x="1394" y="13634"/>
                  <a:pt x="1635" y="13666"/>
                </a:cubicBezTo>
                <a:cubicBezTo>
                  <a:pt x="2018" y="13715"/>
                  <a:pt x="2412" y="13610"/>
                  <a:pt x="2780" y="13451"/>
                </a:cubicBezTo>
                <a:cubicBezTo>
                  <a:pt x="2998" y="13358"/>
                  <a:pt x="3169" y="13097"/>
                  <a:pt x="3390" y="13024"/>
                </a:cubicBezTo>
                <a:cubicBezTo>
                  <a:pt x="3537" y="12975"/>
                  <a:pt x="3703" y="12951"/>
                  <a:pt x="3848" y="13024"/>
                </a:cubicBezTo>
                <a:cubicBezTo>
                  <a:pt x="4001" y="13101"/>
                  <a:pt x="4167" y="13240"/>
                  <a:pt x="4231" y="13451"/>
                </a:cubicBezTo>
                <a:cubicBezTo>
                  <a:pt x="4851" y="15459"/>
                  <a:pt x="3975" y="18024"/>
                  <a:pt x="3848" y="20308"/>
                </a:cubicBezTo>
                <a:lnTo>
                  <a:pt x="3822" y="20239"/>
                </a:lnTo>
                <a:close/>
              </a:path>
            </a:pathLst>
          </a:cu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</p:sp>
      <p:sp>
        <p:nvSpPr>
          <p:cNvPr id="42" name=""/>
          <p:cNvSpPr/>
          <p:nvPr/>
        </p:nvSpPr>
        <p:spPr>
          <a:xfrm rot="5228400">
            <a:off x="4430160" y="1828440"/>
            <a:ext cx="1142640" cy="9140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3822" y="20239"/>
                </a:moveTo>
                <a:cubicBezTo>
                  <a:pt x="5451" y="20418"/>
                  <a:pt x="7281" y="21646"/>
                  <a:pt x="8714" y="20776"/>
                </a:cubicBezTo>
                <a:cubicBezTo>
                  <a:pt x="8865" y="20686"/>
                  <a:pt x="8964" y="20455"/>
                  <a:pt x="9019" y="20239"/>
                </a:cubicBezTo>
                <a:cubicBezTo>
                  <a:pt x="9071" y="20036"/>
                  <a:pt x="9053" y="19804"/>
                  <a:pt x="9019" y="19597"/>
                </a:cubicBezTo>
                <a:cubicBezTo>
                  <a:pt x="8966" y="19288"/>
                  <a:pt x="8781" y="19048"/>
                  <a:pt x="8714" y="18743"/>
                </a:cubicBezTo>
                <a:cubicBezTo>
                  <a:pt x="8601" y="18227"/>
                  <a:pt x="8526" y="17674"/>
                  <a:pt x="8560" y="17138"/>
                </a:cubicBezTo>
                <a:cubicBezTo>
                  <a:pt x="8584" y="16800"/>
                  <a:pt x="8662" y="16459"/>
                  <a:pt x="8790" y="16170"/>
                </a:cubicBezTo>
                <a:cubicBezTo>
                  <a:pt x="8923" y="15870"/>
                  <a:pt x="9117" y="15626"/>
                  <a:pt x="9326" y="15422"/>
                </a:cubicBezTo>
                <a:cubicBezTo>
                  <a:pt x="9578" y="15179"/>
                  <a:pt x="9865" y="14979"/>
                  <a:pt x="10164" y="14886"/>
                </a:cubicBezTo>
                <a:cubicBezTo>
                  <a:pt x="10338" y="14833"/>
                  <a:pt x="10527" y="14833"/>
                  <a:pt x="10701" y="14886"/>
                </a:cubicBezTo>
                <a:cubicBezTo>
                  <a:pt x="11112" y="15016"/>
                  <a:pt x="11507" y="15284"/>
                  <a:pt x="11846" y="15638"/>
                </a:cubicBezTo>
                <a:cubicBezTo>
                  <a:pt x="12122" y="15922"/>
                  <a:pt x="12397" y="16268"/>
                  <a:pt x="12534" y="16707"/>
                </a:cubicBezTo>
                <a:cubicBezTo>
                  <a:pt x="12687" y="17203"/>
                  <a:pt x="12716" y="17792"/>
                  <a:pt x="12641" y="18321"/>
                </a:cubicBezTo>
                <a:cubicBezTo>
                  <a:pt x="12586" y="18707"/>
                  <a:pt x="12368" y="19012"/>
                  <a:pt x="12246" y="19365"/>
                </a:cubicBezTo>
                <a:cubicBezTo>
                  <a:pt x="12151" y="19646"/>
                  <a:pt x="12009" y="19914"/>
                  <a:pt x="11983" y="20223"/>
                </a:cubicBezTo>
                <a:cubicBezTo>
                  <a:pt x="11962" y="20471"/>
                  <a:pt x="11930" y="20808"/>
                  <a:pt x="12070" y="20963"/>
                </a:cubicBezTo>
                <a:cubicBezTo>
                  <a:pt x="13488" y="22552"/>
                  <a:pt x="15695" y="20678"/>
                  <a:pt x="17507" y="20532"/>
                </a:cubicBezTo>
                <a:lnTo>
                  <a:pt x="17542" y="20524"/>
                </a:lnTo>
                <a:cubicBezTo>
                  <a:pt x="17438" y="17983"/>
                  <a:pt x="16101" y="14890"/>
                  <a:pt x="17235" y="12902"/>
                </a:cubicBezTo>
                <a:cubicBezTo>
                  <a:pt x="17345" y="12707"/>
                  <a:pt x="17586" y="12752"/>
                  <a:pt x="17762" y="12780"/>
                </a:cubicBezTo>
                <a:cubicBezTo>
                  <a:pt x="17983" y="12817"/>
                  <a:pt x="18174" y="13016"/>
                  <a:pt x="18374" y="13150"/>
                </a:cubicBezTo>
                <a:cubicBezTo>
                  <a:pt x="18627" y="13321"/>
                  <a:pt x="18844" y="13626"/>
                  <a:pt x="19120" y="13703"/>
                </a:cubicBezTo>
                <a:cubicBezTo>
                  <a:pt x="19497" y="13809"/>
                  <a:pt x="19917" y="13768"/>
                  <a:pt x="20271" y="13553"/>
                </a:cubicBezTo>
                <a:cubicBezTo>
                  <a:pt x="20584" y="13362"/>
                  <a:pt x="20831" y="12975"/>
                  <a:pt x="21034" y="12589"/>
                </a:cubicBezTo>
                <a:cubicBezTo>
                  <a:pt x="21286" y="12114"/>
                  <a:pt x="21477" y="11561"/>
                  <a:pt x="21570" y="10984"/>
                </a:cubicBezTo>
                <a:cubicBezTo>
                  <a:pt x="21608" y="10740"/>
                  <a:pt x="21608" y="10476"/>
                  <a:pt x="21570" y="10232"/>
                </a:cubicBezTo>
                <a:cubicBezTo>
                  <a:pt x="21504" y="9813"/>
                  <a:pt x="21361" y="9411"/>
                  <a:pt x="21187" y="9057"/>
                </a:cubicBezTo>
                <a:cubicBezTo>
                  <a:pt x="21042" y="8764"/>
                  <a:pt x="20868" y="8492"/>
                  <a:pt x="20654" y="8305"/>
                </a:cubicBezTo>
                <a:cubicBezTo>
                  <a:pt x="20448" y="8126"/>
                  <a:pt x="20204" y="8016"/>
                  <a:pt x="19964" y="7984"/>
                </a:cubicBezTo>
                <a:cubicBezTo>
                  <a:pt x="19581" y="7935"/>
                  <a:pt x="19186" y="8041"/>
                  <a:pt x="18818" y="8199"/>
                </a:cubicBezTo>
                <a:cubicBezTo>
                  <a:pt x="18601" y="8293"/>
                  <a:pt x="18429" y="8553"/>
                  <a:pt x="18209" y="8626"/>
                </a:cubicBezTo>
                <a:cubicBezTo>
                  <a:pt x="18061" y="8675"/>
                  <a:pt x="17896" y="8699"/>
                  <a:pt x="17751" y="8626"/>
                </a:cubicBezTo>
                <a:cubicBezTo>
                  <a:pt x="17597" y="8549"/>
                  <a:pt x="17432" y="8411"/>
                  <a:pt x="17368" y="8199"/>
                </a:cubicBezTo>
                <a:cubicBezTo>
                  <a:pt x="16747" y="6191"/>
                  <a:pt x="17623" y="3631"/>
                  <a:pt x="17751" y="1342"/>
                </a:cubicBezTo>
                <a:lnTo>
                  <a:pt x="17722" y="1358"/>
                </a:lnTo>
                <a:cubicBezTo>
                  <a:pt x="16089" y="1180"/>
                  <a:pt x="14262" y="-48"/>
                  <a:pt x="12829" y="822"/>
                </a:cubicBezTo>
                <a:cubicBezTo>
                  <a:pt x="12679" y="911"/>
                  <a:pt x="12580" y="1143"/>
                  <a:pt x="12525" y="1358"/>
                </a:cubicBezTo>
                <a:cubicBezTo>
                  <a:pt x="12473" y="1562"/>
                  <a:pt x="12490" y="1793"/>
                  <a:pt x="12525" y="2001"/>
                </a:cubicBezTo>
                <a:cubicBezTo>
                  <a:pt x="12577" y="2310"/>
                  <a:pt x="12763" y="2549"/>
                  <a:pt x="12829" y="2854"/>
                </a:cubicBezTo>
                <a:cubicBezTo>
                  <a:pt x="12942" y="3370"/>
                  <a:pt x="13018" y="3923"/>
                  <a:pt x="12983" y="4460"/>
                </a:cubicBezTo>
                <a:cubicBezTo>
                  <a:pt x="12960" y="4797"/>
                  <a:pt x="12882" y="5139"/>
                  <a:pt x="12754" y="5427"/>
                </a:cubicBezTo>
                <a:cubicBezTo>
                  <a:pt x="12621" y="5728"/>
                  <a:pt x="12426" y="5972"/>
                  <a:pt x="12217" y="6175"/>
                </a:cubicBezTo>
                <a:cubicBezTo>
                  <a:pt x="11965" y="6419"/>
                  <a:pt x="11678" y="6618"/>
                  <a:pt x="11379" y="6712"/>
                </a:cubicBezTo>
                <a:cubicBezTo>
                  <a:pt x="11205" y="6765"/>
                  <a:pt x="11017" y="6765"/>
                  <a:pt x="10843" y="6712"/>
                </a:cubicBezTo>
                <a:cubicBezTo>
                  <a:pt x="10431" y="6582"/>
                  <a:pt x="10037" y="6313"/>
                  <a:pt x="9697" y="5960"/>
                </a:cubicBezTo>
                <a:cubicBezTo>
                  <a:pt x="9422" y="5675"/>
                  <a:pt x="9146" y="5330"/>
                  <a:pt x="9010" y="4891"/>
                </a:cubicBezTo>
                <a:cubicBezTo>
                  <a:pt x="8856" y="4395"/>
                  <a:pt x="8827" y="3805"/>
                  <a:pt x="8903" y="3277"/>
                </a:cubicBezTo>
                <a:cubicBezTo>
                  <a:pt x="8958" y="2891"/>
                  <a:pt x="9175" y="2586"/>
                  <a:pt x="9297" y="2232"/>
                </a:cubicBezTo>
                <a:cubicBezTo>
                  <a:pt x="9393" y="1952"/>
                  <a:pt x="9535" y="1684"/>
                  <a:pt x="9561" y="1375"/>
                </a:cubicBezTo>
                <a:cubicBezTo>
                  <a:pt x="9581" y="1127"/>
                  <a:pt x="9613" y="789"/>
                  <a:pt x="9474" y="635"/>
                </a:cubicBezTo>
                <a:cubicBezTo>
                  <a:pt x="8056" y="-954"/>
                  <a:pt x="5849" y="924"/>
                  <a:pt x="4036" y="1066"/>
                </a:cubicBezTo>
                <a:lnTo>
                  <a:pt x="4057" y="1127"/>
                </a:lnTo>
                <a:cubicBezTo>
                  <a:pt x="4158" y="3667"/>
                  <a:pt x="5498" y="6760"/>
                  <a:pt x="4364" y="8748"/>
                </a:cubicBezTo>
                <a:cubicBezTo>
                  <a:pt x="4254" y="8943"/>
                  <a:pt x="4013" y="8899"/>
                  <a:pt x="3836" y="8870"/>
                </a:cubicBezTo>
                <a:cubicBezTo>
                  <a:pt x="3616" y="8833"/>
                  <a:pt x="3424" y="8634"/>
                  <a:pt x="3224" y="8500"/>
                </a:cubicBezTo>
                <a:cubicBezTo>
                  <a:pt x="2972" y="8329"/>
                  <a:pt x="2754" y="8025"/>
                  <a:pt x="2479" y="7947"/>
                </a:cubicBezTo>
                <a:cubicBezTo>
                  <a:pt x="2102" y="7842"/>
                  <a:pt x="1681" y="7882"/>
                  <a:pt x="1328" y="8098"/>
                </a:cubicBezTo>
                <a:cubicBezTo>
                  <a:pt x="1014" y="8289"/>
                  <a:pt x="768" y="8675"/>
                  <a:pt x="565" y="9061"/>
                </a:cubicBezTo>
                <a:cubicBezTo>
                  <a:pt x="312" y="9537"/>
                  <a:pt x="121" y="10089"/>
                  <a:pt x="28" y="10667"/>
                </a:cubicBezTo>
                <a:cubicBezTo>
                  <a:pt x="-9" y="10911"/>
                  <a:pt x="-9" y="11175"/>
                  <a:pt x="28" y="11419"/>
                </a:cubicBezTo>
                <a:cubicBezTo>
                  <a:pt x="95" y="11837"/>
                  <a:pt x="237" y="12240"/>
                  <a:pt x="411" y="12593"/>
                </a:cubicBezTo>
                <a:cubicBezTo>
                  <a:pt x="556" y="12886"/>
                  <a:pt x="730" y="13158"/>
                  <a:pt x="945" y="13345"/>
                </a:cubicBezTo>
                <a:cubicBezTo>
                  <a:pt x="1151" y="13524"/>
                  <a:pt x="1394" y="13634"/>
                  <a:pt x="1635" y="13666"/>
                </a:cubicBezTo>
                <a:cubicBezTo>
                  <a:pt x="2018" y="13715"/>
                  <a:pt x="2412" y="13610"/>
                  <a:pt x="2780" y="13451"/>
                </a:cubicBezTo>
                <a:cubicBezTo>
                  <a:pt x="2998" y="13358"/>
                  <a:pt x="3169" y="13097"/>
                  <a:pt x="3390" y="13024"/>
                </a:cubicBezTo>
                <a:cubicBezTo>
                  <a:pt x="3537" y="12975"/>
                  <a:pt x="3703" y="12951"/>
                  <a:pt x="3848" y="13024"/>
                </a:cubicBezTo>
                <a:cubicBezTo>
                  <a:pt x="4001" y="13101"/>
                  <a:pt x="4167" y="13240"/>
                  <a:pt x="4231" y="13451"/>
                </a:cubicBezTo>
                <a:cubicBezTo>
                  <a:pt x="4851" y="15459"/>
                  <a:pt x="3975" y="18024"/>
                  <a:pt x="3848" y="20308"/>
                </a:cubicBezTo>
                <a:lnTo>
                  <a:pt x="3822" y="20239"/>
                </a:lnTo>
                <a:close/>
              </a:path>
            </a:pathLst>
          </a:cu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Application>LibreOffice/7.3.7.2$Linux_AARCH64 LibreOffice_project/30$Build-2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2026-01-14T17:49:07Z</dcterms:created>
  <dc:creator/>
  <dc:description/>
  <dc:language>en-US</dc:language>
  <cp:lastModifiedBy/>
  <dcterms:modified xsi:type="dcterms:W3CDTF">2026-01-14T17:57:06Z</dcterms:modified>
  <cp:revision>2</cp:revision>
  <dc:subject/>
  <dc:title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