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BFBBA6-8B65-48C5-9C17-CEE5567DE9A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D23D84-BC47-41B7-BDC9-64C4734CB49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D5C3665-BE8C-4A91-9CC2-AAE60B6238B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176B199-99ED-4C2D-8820-3246C6CA332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112C94B-D016-497F-984E-6FCC8020F6A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477628E-F021-475D-893A-53C4FEB517A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50A1B1F-5AA9-4564-BED7-152F81A24CC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4B3B344-6CE6-4F22-9E49-B083E4A1FA0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50706ED-AA75-4A51-8AAF-083DD9E288C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201F6A7-069C-4FCB-870A-D01EC12199D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15D575F-69EF-42C2-8BA1-A56A97B095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CB49559-D867-413A-B1E9-D619773E2BC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6B040D0A-9367-4846-B69B-2144011613DF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3200400" y="1828800"/>
            <a:ext cx="1143000" cy="914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3822" y="20239"/>
                </a:moveTo>
                <a:cubicBezTo>
                  <a:pt x="5451" y="20418"/>
                  <a:pt x="7281" y="21646"/>
                  <a:pt x="8714" y="20776"/>
                </a:cubicBezTo>
                <a:cubicBezTo>
                  <a:pt x="8865" y="20686"/>
                  <a:pt x="8964" y="20455"/>
                  <a:pt x="9019" y="20239"/>
                </a:cubicBezTo>
                <a:cubicBezTo>
                  <a:pt x="9071" y="20036"/>
                  <a:pt x="9053" y="19804"/>
                  <a:pt x="9019" y="19597"/>
                </a:cubicBezTo>
                <a:cubicBezTo>
                  <a:pt x="8966" y="19288"/>
                  <a:pt x="8781" y="19048"/>
                  <a:pt x="8714" y="18743"/>
                </a:cubicBezTo>
                <a:cubicBezTo>
                  <a:pt x="8601" y="18227"/>
                  <a:pt x="8526" y="17674"/>
                  <a:pt x="8560" y="17138"/>
                </a:cubicBezTo>
                <a:cubicBezTo>
                  <a:pt x="8584" y="16800"/>
                  <a:pt x="8662" y="16459"/>
                  <a:pt x="8790" y="16170"/>
                </a:cubicBezTo>
                <a:cubicBezTo>
                  <a:pt x="8923" y="15870"/>
                  <a:pt x="9117" y="15626"/>
                  <a:pt x="9326" y="15422"/>
                </a:cubicBezTo>
                <a:cubicBezTo>
                  <a:pt x="9578" y="15179"/>
                  <a:pt x="9865" y="14979"/>
                  <a:pt x="10164" y="14886"/>
                </a:cubicBezTo>
                <a:cubicBezTo>
                  <a:pt x="10338" y="14833"/>
                  <a:pt x="10527" y="14833"/>
                  <a:pt x="10701" y="14886"/>
                </a:cubicBezTo>
                <a:cubicBezTo>
                  <a:pt x="11112" y="15016"/>
                  <a:pt x="11507" y="15284"/>
                  <a:pt x="11846" y="15638"/>
                </a:cubicBezTo>
                <a:cubicBezTo>
                  <a:pt x="12122" y="15922"/>
                  <a:pt x="12397" y="16268"/>
                  <a:pt x="12534" y="16707"/>
                </a:cubicBezTo>
                <a:cubicBezTo>
                  <a:pt x="12687" y="17203"/>
                  <a:pt x="12716" y="17792"/>
                  <a:pt x="12641" y="18321"/>
                </a:cubicBezTo>
                <a:cubicBezTo>
                  <a:pt x="12586" y="18707"/>
                  <a:pt x="12368" y="19012"/>
                  <a:pt x="12246" y="19365"/>
                </a:cubicBezTo>
                <a:cubicBezTo>
                  <a:pt x="12151" y="19646"/>
                  <a:pt x="12009" y="19914"/>
                  <a:pt x="11983" y="20223"/>
                </a:cubicBezTo>
                <a:cubicBezTo>
                  <a:pt x="11962" y="20471"/>
                  <a:pt x="11930" y="20808"/>
                  <a:pt x="12070" y="20963"/>
                </a:cubicBezTo>
                <a:cubicBezTo>
                  <a:pt x="13488" y="22552"/>
                  <a:pt x="15695" y="20678"/>
                  <a:pt x="17507" y="20532"/>
                </a:cubicBezTo>
                <a:lnTo>
                  <a:pt x="17542" y="20524"/>
                </a:lnTo>
                <a:cubicBezTo>
                  <a:pt x="17438" y="17983"/>
                  <a:pt x="16101" y="14890"/>
                  <a:pt x="17235" y="12902"/>
                </a:cubicBezTo>
                <a:cubicBezTo>
                  <a:pt x="17345" y="12707"/>
                  <a:pt x="17586" y="12752"/>
                  <a:pt x="17762" y="12780"/>
                </a:cubicBezTo>
                <a:cubicBezTo>
                  <a:pt x="17983" y="12817"/>
                  <a:pt x="18174" y="13016"/>
                  <a:pt x="18374" y="13150"/>
                </a:cubicBezTo>
                <a:cubicBezTo>
                  <a:pt x="18627" y="13321"/>
                  <a:pt x="18844" y="13626"/>
                  <a:pt x="19120" y="13703"/>
                </a:cubicBezTo>
                <a:cubicBezTo>
                  <a:pt x="19497" y="13809"/>
                  <a:pt x="19917" y="13768"/>
                  <a:pt x="20271" y="13553"/>
                </a:cubicBezTo>
                <a:cubicBezTo>
                  <a:pt x="20584" y="13362"/>
                  <a:pt x="20831" y="12975"/>
                  <a:pt x="21034" y="12589"/>
                </a:cubicBezTo>
                <a:cubicBezTo>
                  <a:pt x="21286" y="12114"/>
                  <a:pt x="21477" y="11561"/>
                  <a:pt x="21570" y="10984"/>
                </a:cubicBezTo>
                <a:cubicBezTo>
                  <a:pt x="21608" y="10740"/>
                  <a:pt x="21608" y="10476"/>
                  <a:pt x="21570" y="10232"/>
                </a:cubicBezTo>
                <a:cubicBezTo>
                  <a:pt x="21504" y="9813"/>
                  <a:pt x="21361" y="9411"/>
                  <a:pt x="21187" y="9057"/>
                </a:cubicBezTo>
                <a:cubicBezTo>
                  <a:pt x="21042" y="8764"/>
                  <a:pt x="20868" y="8492"/>
                  <a:pt x="20654" y="8305"/>
                </a:cubicBezTo>
                <a:cubicBezTo>
                  <a:pt x="20448" y="8126"/>
                  <a:pt x="20204" y="8016"/>
                  <a:pt x="19964" y="7984"/>
                </a:cubicBezTo>
                <a:cubicBezTo>
                  <a:pt x="19581" y="7935"/>
                  <a:pt x="19186" y="8041"/>
                  <a:pt x="18818" y="8199"/>
                </a:cubicBezTo>
                <a:cubicBezTo>
                  <a:pt x="18601" y="8293"/>
                  <a:pt x="18429" y="8553"/>
                  <a:pt x="18209" y="8626"/>
                </a:cubicBezTo>
                <a:cubicBezTo>
                  <a:pt x="18061" y="8675"/>
                  <a:pt x="17896" y="8699"/>
                  <a:pt x="17751" y="8626"/>
                </a:cubicBezTo>
                <a:cubicBezTo>
                  <a:pt x="17597" y="8549"/>
                  <a:pt x="17432" y="8411"/>
                  <a:pt x="17368" y="8199"/>
                </a:cubicBezTo>
                <a:cubicBezTo>
                  <a:pt x="16747" y="6191"/>
                  <a:pt x="17623" y="3631"/>
                  <a:pt x="17751" y="1342"/>
                </a:cubicBezTo>
                <a:lnTo>
                  <a:pt x="17722" y="1358"/>
                </a:lnTo>
                <a:cubicBezTo>
                  <a:pt x="16089" y="1180"/>
                  <a:pt x="14262" y="-48"/>
                  <a:pt x="12829" y="822"/>
                </a:cubicBezTo>
                <a:cubicBezTo>
                  <a:pt x="12679" y="911"/>
                  <a:pt x="12580" y="1143"/>
                  <a:pt x="12525" y="1358"/>
                </a:cubicBezTo>
                <a:cubicBezTo>
                  <a:pt x="12473" y="1562"/>
                  <a:pt x="12490" y="1793"/>
                  <a:pt x="12525" y="2001"/>
                </a:cubicBezTo>
                <a:cubicBezTo>
                  <a:pt x="12577" y="2310"/>
                  <a:pt x="12763" y="2549"/>
                  <a:pt x="12829" y="2854"/>
                </a:cubicBezTo>
                <a:cubicBezTo>
                  <a:pt x="12942" y="3370"/>
                  <a:pt x="13018" y="3923"/>
                  <a:pt x="12983" y="4460"/>
                </a:cubicBezTo>
                <a:cubicBezTo>
                  <a:pt x="12960" y="4797"/>
                  <a:pt x="12882" y="5139"/>
                  <a:pt x="12754" y="5427"/>
                </a:cubicBezTo>
                <a:cubicBezTo>
                  <a:pt x="12621" y="5728"/>
                  <a:pt x="12426" y="5972"/>
                  <a:pt x="12217" y="6175"/>
                </a:cubicBezTo>
                <a:cubicBezTo>
                  <a:pt x="11965" y="6419"/>
                  <a:pt x="11678" y="6618"/>
                  <a:pt x="11379" y="6712"/>
                </a:cubicBezTo>
                <a:cubicBezTo>
                  <a:pt x="11205" y="6765"/>
                  <a:pt x="11017" y="6765"/>
                  <a:pt x="10843" y="6712"/>
                </a:cubicBezTo>
                <a:cubicBezTo>
                  <a:pt x="10431" y="6582"/>
                  <a:pt x="10037" y="6313"/>
                  <a:pt x="9697" y="5960"/>
                </a:cubicBezTo>
                <a:cubicBezTo>
                  <a:pt x="9422" y="5675"/>
                  <a:pt x="9146" y="5330"/>
                  <a:pt x="9010" y="4891"/>
                </a:cubicBezTo>
                <a:cubicBezTo>
                  <a:pt x="8856" y="4395"/>
                  <a:pt x="8827" y="3805"/>
                  <a:pt x="8903" y="3277"/>
                </a:cubicBezTo>
                <a:cubicBezTo>
                  <a:pt x="8958" y="2891"/>
                  <a:pt x="9175" y="2586"/>
                  <a:pt x="9297" y="2232"/>
                </a:cubicBezTo>
                <a:cubicBezTo>
                  <a:pt x="9393" y="1952"/>
                  <a:pt x="9535" y="1684"/>
                  <a:pt x="9561" y="1375"/>
                </a:cubicBezTo>
                <a:cubicBezTo>
                  <a:pt x="9581" y="1127"/>
                  <a:pt x="9613" y="789"/>
                  <a:pt x="9474" y="635"/>
                </a:cubicBezTo>
                <a:cubicBezTo>
                  <a:pt x="8056" y="-954"/>
                  <a:pt x="5849" y="924"/>
                  <a:pt x="4036" y="1066"/>
                </a:cubicBezTo>
                <a:lnTo>
                  <a:pt x="4057" y="1127"/>
                </a:lnTo>
                <a:cubicBezTo>
                  <a:pt x="4158" y="3667"/>
                  <a:pt x="5498" y="6760"/>
                  <a:pt x="4364" y="8748"/>
                </a:cubicBezTo>
                <a:cubicBezTo>
                  <a:pt x="4254" y="8943"/>
                  <a:pt x="4013" y="8899"/>
                  <a:pt x="3836" y="8870"/>
                </a:cubicBezTo>
                <a:cubicBezTo>
                  <a:pt x="3616" y="8833"/>
                  <a:pt x="3424" y="8634"/>
                  <a:pt x="3224" y="8500"/>
                </a:cubicBezTo>
                <a:cubicBezTo>
                  <a:pt x="2972" y="8329"/>
                  <a:pt x="2754" y="8025"/>
                  <a:pt x="2479" y="7947"/>
                </a:cubicBezTo>
                <a:cubicBezTo>
                  <a:pt x="2102" y="7842"/>
                  <a:pt x="1681" y="7882"/>
                  <a:pt x="1328" y="8098"/>
                </a:cubicBezTo>
                <a:cubicBezTo>
                  <a:pt x="1014" y="8289"/>
                  <a:pt x="768" y="8675"/>
                  <a:pt x="565" y="9061"/>
                </a:cubicBezTo>
                <a:cubicBezTo>
                  <a:pt x="312" y="9537"/>
                  <a:pt x="121" y="10089"/>
                  <a:pt x="28" y="10667"/>
                </a:cubicBezTo>
                <a:cubicBezTo>
                  <a:pt x="-9" y="10911"/>
                  <a:pt x="-9" y="11175"/>
                  <a:pt x="28" y="11419"/>
                </a:cubicBezTo>
                <a:cubicBezTo>
                  <a:pt x="95" y="11837"/>
                  <a:pt x="237" y="12240"/>
                  <a:pt x="411" y="12593"/>
                </a:cubicBezTo>
                <a:cubicBezTo>
                  <a:pt x="556" y="12886"/>
                  <a:pt x="730" y="13158"/>
                  <a:pt x="945" y="13345"/>
                </a:cubicBezTo>
                <a:cubicBezTo>
                  <a:pt x="1151" y="13524"/>
                  <a:pt x="1394" y="13634"/>
                  <a:pt x="1635" y="13666"/>
                </a:cubicBezTo>
                <a:cubicBezTo>
                  <a:pt x="2018" y="13715"/>
                  <a:pt x="2412" y="13610"/>
                  <a:pt x="2780" y="13451"/>
                </a:cubicBezTo>
                <a:cubicBezTo>
                  <a:pt x="2998" y="13358"/>
                  <a:pt x="3169" y="13097"/>
                  <a:pt x="3390" y="13024"/>
                </a:cubicBezTo>
                <a:cubicBezTo>
                  <a:pt x="3537" y="12975"/>
                  <a:pt x="3703" y="12951"/>
                  <a:pt x="3848" y="13024"/>
                </a:cubicBezTo>
                <a:cubicBezTo>
                  <a:pt x="4001" y="13101"/>
                  <a:pt x="4167" y="13240"/>
                  <a:pt x="4231" y="13451"/>
                </a:cubicBezTo>
                <a:cubicBezTo>
                  <a:pt x="4851" y="15459"/>
                  <a:pt x="3975" y="18024"/>
                  <a:pt x="3848" y="20308"/>
                </a:cubicBezTo>
                <a:lnTo>
                  <a:pt x="3822" y="20239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 rot="5228400">
            <a:off x="4485600" y="1828800"/>
            <a:ext cx="1143000" cy="914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3822" y="20239"/>
                </a:moveTo>
                <a:cubicBezTo>
                  <a:pt x="5451" y="20418"/>
                  <a:pt x="7281" y="21646"/>
                  <a:pt x="8714" y="20776"/>
                </a:cubicBezTo>
                <a:cubicBezTo>
                  <a:pt x="8865" y="20686"/>
                  <a:pt x="8964" y="20455"/>
                  <a:pt x="9019" y="20239"/>
                </a:cubicBezTo>
                <a:cubicBezTo>
                  <a:pt x="9071" y="20036"/>
                  <a:pt x="9053" y="19804"/>
                  <a:pt x="9019" y="19597"/>
                </a:cubicBezTo>
                <a:cubicBezTo>
                  <a:pt x="8966" y="19288"/>
                  <a:pt x="8781" y="19048"/>
                  <a:pt x="8714" y="18743"/>
                </a:cubicBezTo>
                <a:cubicBezTo>
                  <a:pt x="8601" y="18227"/>
                  <a:pt x="8526" y="17674"/>
                  <a:pt x="8560" y="17138"/>
                </a:cubicBezTo>
                <a:cubicBezTo>
                  <a:pt x="8584" y="16800"/>
                  <a:pt x="8662" y="16459"/>
                  <a:pt x="8790" y="16170"/>
                </a:cubicBezTo>
                <a:cubicBezTo>
                  <a:pt x="8923" y="15870"/>
                  <a:pt x="9117" y="15626"/>
                  <a:pt x="9326" y="15422"/>
                </a:cubicBezTo>
                <a:cubicBezTo>
                  <a:pt x="9578" y="15179"/>
                  <a:pt x="9865" y="14979"/>
                  <a:pt x="10164" y="14886"/>
                </a:cubicBezTo>
                <a:cubicBezTo>
                  <a:pt x="10338" y="14833"/>
                  <a:pt x="10527" y="14833"/>
                  <a:pt x="10701" y="14886"/>
                </a:cubicBezTo>
                <a:cubicBezTo>
                  <a:pt x="11112" y="15016"/>
                  <a:pt x="11507" y="15284"/>
                  <a:pt x="11846" y="15638"/>
                </a:cubicBezTo>
                <a:cubicBezTo>
                  <a:pt x="12122" y="15922"/>
                  <a:pt x="12397" y="16268"/>
                  <a:pt x="12534" y="16707"/>
                </a:cubicBezTo>
                <a:cubicBezTo>
                  <a:pt x="12687" y="17203"/>
                  <a:pt x="12716" y="17792"/>
                  <a:pt x="12641" y="18321"/>
                </a:cubicBezTo>
                <a:cubicBezTo>
                  <a:pt x="12586" y="18707"/>
                  <a:pt x="12368" y="19012"/>
                  <a:pt x="12246" y="19365"/>
                </a:cubicBezTo>
                <a:cubicBezTo>
                  <a:pt x="12151" y="19646"/>
                  <a:pt x="12009" y="19914"/>
                  <a:pt x="11983" y="20223"/>
                </a:cubicBezTo>
                <a:cubicBezTo>
                  <a:pt x="11962" y="20471"/>
                  <a:pt x="11930" y="20808"/>
                  <a:pt x="12070" y="20963"/>
                </a:cubicBezTo>
                <a:cubicBezTo>
                  <a:pt x="13488" y="22552"/>
                  <a:pt x="15695" y="20678"/>
                  <a:pt x="17507" y="20532"/>
                </a:cubicBezTo>
                <a:lnTo>
                  <a:pt x="17542" y="20524"/>
                </a:lnTo>
                <a:cubicBezTo>
                  <a:pt x="17438" y="17983"/>
                  <a:pt x="16101" y="14890"/>
                  <a:pt x="17235" y="12902"/>
                </a:cubicBezTo>
                <a:cubicBezTo>
                  <a:pt x="17345" y="12707"/>
                  <a:pt x="17586" y="12752"/>
                  <a:pt x="17762" y="12780"/>
                </a:cubicBezTo>
                <a:cubicBezTo>
                  <a:pt x="17983" y="12817"/>
                  <a:pt x="18174" y="13016"/>
                  <a:pt x="18374" y="13150"/>
                </a:cubicBezTo>
                <a:cubicBezTo>
                  <a:pt x="18627" y="13321"/>
                  <a:pt x="18844" y="13626"/>
                  <a:pt x="19120" y="13703"/>
                </a:cubicBezTo>
                <a:cubicBezTo>
                  <a:pt x="19497" y="13809"/>
                  <a:pt x="19917" y="13768"/>
                  <a:pt x="20271" y="13553"/>
                </a:cubicBezTo>
                <a:cubicBezTo>
                  <a:pt x="20584" y="13362"/>
                  <a:pt x="20831" y="12975"/>
                  <a:pt x="21034" y="12589"/>
                </a:cubicBezTo>
                <a:cubicBezTo>
                  <a:pt x="21286" y="12114"/>
                  <a:pt x="21477" y="11561"/>
                  <a:pt x="21570" y="10984"/>
                </a:cubicBezTo>
                <a:cubicBezTo>
                  <a:pt x="21608" y="10740"/>
                  <a:pt x="21608" y="10476"/>
                  <a:pt x="21570" y="10232"/>
                </a:cubicBezTo>
                <a:cubicBezTo>
                  <a:pt x="21504" y="9813"/>
                  <a:pt x="21361" y="9411"/>
                  <a:pt x="21187" y="9057"/>
                </a:cubicBezTo>
                <a:cubicBezTo>
                  <a:pt x="21042" y="8764"/>
                  <a:pt x="20868" y="8492"/>
                  <a:pt x="20654" y="8305"/>
                </a:cubicBezTo>
                <a:cubicBezTo>
                  <a:pt x="20448" y="8126"/>
                  <a:pt x="20204" y="8016"/>
                  <a:pt x="19964" y="7984"/>
                </a:cubicBezTo>
                <a:cubicBezTo>
                  <a:pt x="19581" y="7935"/>
                  <a:pt x="19186" y="8041"/>
                  <a:pt x="18818" y="8199"/>
                </a:cubicBezTo>
                <a:cubicBezTo>
                  <a:pt x="18601" y="8293"/>
                  <a:pt x="18429" y="8553"/>
                  <a:pt x="18209" y="8626"/>
                </a:cubicBezTo>
                <a:cubicBezTo>
                  <a:pt x="18061" y="8675"/>
                  <a:pt x="17896" y="8699"/>
                  <a:pt x="17751" y="8626"/>
                </a:cubicBezTo>
                <a:cubicBezTo>
                  <a:pt x="17597" y="8549"/>
                  <a:pt x="17432" y="8411"/>
                  <a:pt x="17368" y="8199"/>
                </a:cubicBezTo>
                <a:cubicBezTo>
                  <a:pt x="16747" y="6191"/>
                  <a:pt x="17623" y="3631"/>
                  <a:pt x="17751" y="1342"/>
                </a:cubicBezTo>
                <a:lnTo>
                  <a:pt x="17722" y="1358"/>
                </a:lnTo>
                <a:cubicBezTo>
                  <a:pt x="16089" y="1180"/>
                  <a:pt x="14262" y="-48"/>
                  <a:pt x="12829" y="822"/>
                </a:cubicBezTo>
                <a:cubicBezTo>
                  <a:pt x="12679" y="911"/>
                  <a:pt x="12580" y="1143"/>
                  <a:pt x="12525" y="1358"/>
                </a:cubicBezTo>
                <a:cubicBezTo>
                  <a:pt x="12473" y="1562"/>
                  <a:pt x="12490" y="1793"/>
                  <a:pt x="12525" y="2001"/>
                </a:cubicBezTo>
                <a:cubicBezTo>
                  <a:pt x="12577" y="2310"/>
                  <a:pt x="12763" y="2549"/>
                  <a:pt x="12829" y="2854"/>
                </a:cubicBezTo>
                <a:cubicBezTo>
                  <a:pt x="12942" y="3370"/>
                  <a:pt x="13018" y="3923"/>
                  <a:pt x="12983" y="4460"/>
                </a:cubicBezTo>
                <a:cubicBezTo>
                  <a:pt x="12960" y="4797"/>
                  <a:pt x="12882" y="5139"/>
                  <a:pt x="12754" y="5427"/>
                </a:cubicBezTo>
                <a:cubicBezTo>
                  <a:pt x="12621" y="5728"/>
                  <a:pt x="12426" y="5972"/>
                  <a:pt x="12217" y="6175"/>
                </a:cubicBezTo>
                <a:cubicBezTo>
                  <a:pt x="11965" y="6419"/>
                  <a:pt x="11678" y="6618"/>
                  <a:pt x="11379" y="6712"/>
                </a:cubicBezTo>
                <a:cubicBezTo>
                  <a:pt x="11205" y="6765"/>
                  <a:pt x="11017" y="6765"/>
                  <a:pt x="10843" y="6712"/>
                </a:cubicBezTo>
                <a:cubicBezTo>
                  <a:pt x="10431" y="6582"/>
                  <a:pt x="10037" y="6313"/>
                  <a:pt x="9697" y="5960"/>
                </a:cubicBezTo>
                <a:cubicBezTo>
                  <a:pt x="9422" y="5675"/>
                  <a:pt x="9146" y="5330"/>
                  <a:pt x="9010" y="4891"/>
                </a:cubicBezTo>
                <a:cubicBezTo>
                  <a:pt x="8856" y="4395"/>
                  <a:pt x="8827" y="3805"/>
                  <a:pt x="8903" y="3277"/>
                </a:cubicBezTo>
                <a:cubicBezTo>
                  <a:pt x="8958" y="2891"/>
                  <a:pt x="9175" y="2586"/>
                  <a:pt x="9297" y="2232"/>
                </a:cubicBezTo>
                <a:cubicBezTo>
                  <a:pt x="9393" y="1952"/>
                  <a:pt x="9535" y="1684"/>
                  <a:pt x="9561" y="1375"/>
                </a:cubicBezTo>
                <a:cubicBezTo>
                  <a:pt x="9581" y="1127"/>
                  <a:pt x="9613" y="789"/>
                  <a:pt x="9474" y="635"/>
                </a:cubicBezTo>
                <a:cubicBezTo>
                  <a:pt x="8056" y="-954"/>
                  <a:pt x="5849" y="924"/>
                  <a:pt x="4036" y="1066"/>
                </a:cubicBezTo>
                <a:lnTo>
                  <a:pt x="4057" y="1127"/>
                </a:lnTo>
                <a:cubicBezTo>
                  <a:pt x="4158" y="3667"/>
                  <a:pt x="5498" y="6760"/>
                  <a:pt x="4364" y="8748"/>
                </a:cubicBezTo>
                <a:cubicBezTo>
                  <a:pt x="4254" y="8943"/>
                  <a:pt x="4013" y="8899"/>
                  <a:pt x="3836" y="8870"/>
                </a:cubicBezTo>
                <a:cubicBezTo>
                  <a:pt x="3616" y="8833"/>
                  <a:pt x="3424" y="8634"/>
                  <a:pt x="3224" y="8500"/>
                </a:cubicBezTo>
                <a:cubicBezTo>
                  <a:pt x="2972" y="8329"/>
                  <a:pt x="2754" y="8025"/>
                  <a:pt x="2479" y="7947"/>
                </a:cubicBezTo>
                <a:cubicBezTo>
                  <a:pt x="2102" y="7842"/>
                  <a:pt x="1681" y="7882"/>
                  <a:pt x="1328" y="8098"/>
                </a:cubicBezTo>
                <a:cubicBezTo>
                  <a:pt x="1014" y="8289"/>
                  <a:pt x="768" y="8675"/>
                  <a:pt x="565" y="9061"/>
                </a:cubicBezTo>
                <a:cubicBezTo>
                  <a:pt x="312" y="9537"/>
                  <a:pt x="121" y="10089"/>
                  <a:pt x="28" y="10667"/>
                </a:cubicBezTo>
                <a:cubicBezTo>
                  <a:pt x="-9" y="10911"/>
                  <a:pt x="-9" y="11175"/>
                  <a:pt x="28" y="11419"/>
                </a:cubicBezTo>
                <a:cubicBezTo>
                  <a:pt x="95" y="11837"/>
                  <a:pt x="237" y="12240"/>
                  <a:pt x="411" y="12593"/>
                </a:cubicBezTo>
                <a:cubicBezTo>
                  <a:pt x="556" y="12886"/>
                  <a:pt x="730" y="13158"/>
                  <a:pt x="945" y="13345"/>
                </a:cubicBezTo>
                <a:cubicBezTo>
                  <a:pt x="1151" y="13524"/>
                  <a:pt x="1394" y="13634"/>
                  <a:pt x="1635" y="13666"/>
                </a:cubicBezTo>
                <a:cubicBezTo>
                  <a:pt x="2018" y="13715"/>
                  <a:pt x="2412" y="13610"/>
                  <a:pt x="2780" y="13451"/>
                </a:cubicBezTo>
                <a:cubicBezTo>
                  <a:pt x="2998" y="13358"/>
                  <a:pt x="3169" y="13097"/>
                  <a:pt x="3390" y="13024"/>
                </a:cubicBezTo>
                <a:cubicBezTo>
                  <a:pt x="3537" y="12975"/>
                  <a:pt x="3703" y="12951"/>
                  <a:pt x="3848" y="13024"/>
                </a:cubicBezTo>
                <a:cubicBezTo>
                  <a:pt x="4001" y="13101"/>
                  <a:pt x="4167" y="13240"/>
                  <a:pt x="4231" y="13451"/>
                </a:cubicBezTo>
                <a:cubicBezTo>
                  <a:pt x="4851" y="15459"/>
                  <a:pt x="3975" y="18024"/>
                  <a:pt x="3848" y="20308"/>
                </a:cubicBezTo>
                <a:lnTo>
                  <a:pt x="3822" y="20239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2026-01-14T17:49:07Z</dcterms:created>
  <dc:creator/>
  <dc:description/>
  <dc:language>en-US</dc:language>
  <cp:lastModifiedBy/>
  <dcterms:modified xsi:type="dcterms:W3CDTF">2026-01-14T17:53:24Z</dcterms:modified>
  <cp:revision>1</cp:revision>
  <dc:subject/>
  <dc:title/>
</cp:coreProperties>
</file>