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8A4D91-091E-422D-BA43-4FDA49959C5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80E7D9-804A-4CFF-9F5B-01DF048994D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D26F9A-8E6E-40ED-95E6-20F8F6AC5B8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D610CF-8C91-4BA6-A141-34FF85DF199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36A8ED-A4BD-40F4-AD69-EE78DA6A7A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648681-7166-4B62-9645-E79963CE8F5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9E6E2D-5C8F-428E-9182-5DA83B732F0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B8E0EB-D22E-4286-B473-04CAD11828A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44D97C-A12F-4CD6-8FEF-DB535824459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38C450-AF0D-44C1-9FAA-CCCD14A6C2F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68B3FE-412B-4197-B4EA-13238BB810B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60F943-1090-45F1-9FC5-FAA7CBA54C9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7E444390-F274-451E-A9D0-4DDAC19408E4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THIS IS FOR YOU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3200400" y="1371600"/>
            <a:ext cx="3657600" cy="3657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10812" y="21594"/>
                </a:moveTo>
                <a:cubicBezTo>
                  <a:pt x="10540" y="19423"/>
                  <a:pt x="9746" y="16742"/>
                  <a:pt x="7801" y="15040"/>
                </a:cubicBezTo>
                <a:cubicBezTo>
                  <a:pt x="4560" y="12230"/>
                  <a:pt x="2678" y="12550"/>
                  <a:pt x="566" y="8804"/>
                </a:cubicBezTo>
                <a:cubicBezTo>
                  <a:pt x="-605" y="6314"/>
                  <a:pt x="-208" y="1952"/>
                  <a:pt x="4142" y="313"/>
                </a:cubicBezTo>
                <a:cubicBezTo>
                  <a:pt x="8616" y="-1006"/>
                  <a:pt x="10394" y="2228"/>
                  <a:pt x="10812" y="2888"/>
                </a:cubicBezTo>
                <a:cubicBezTo>
                  <a:pt x="11230" y="2228"/>
                  <a:pt x="12987" y="-1006"/>
                  <a:pt x="17482" y="313"/>
                </a:cubicBezTo>
                <a:cubicBezTo>
                  <a:pt x="21832" y="1952"/>
                  <a:pt x="22208" y="6314"/>
                  <a:pt x="21037" y="8804"/>
                </a:cubicBezTo>
                <a:cubicBezTo>
                  <a:pt x="18925" y="12550"/>
                  <a:pt x="17043" y="12230"/>
                  <a:pt x="13802" y="15040"/>
                </a:cubicBezTo>
                <a:cubicBezTo>
                  <a:pt x="11858" y="16742"/>
                  <a:pt x="11063" y="19423"/>
                  <a:pt x="10812" y="21594"/>
                </a:cubicBezTo>
                <a:close/>
              </a:path>
            </a:pathLst>
          </a:custGeom>
          <a:solidFill>
            <a:srgbClr val="ffd7d7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2026-01-14T17:45:54Z</dcterms:created>
  <dc:creator/>
  <dc:description/>
  <dc:language>en-US</dc:language>
  <cp:lastModifiedBy/>
  <dcterms:modified xsi:type="dcterms:W3CDTF">2026-01-14T17:48:24Z</dcterms:modified>
  <cp:revision>1</cp:revision>
  <dc:subject/>
  <dc:title/>
</cp:coreProperties>
</file>