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20F14A6-0BB1-4205-9FE6-D4A1B02880D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E7832C5-1DA9-4AE6-93C7-3BCA3AE1D6F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BC75726-58DD-4406-BA0E-67904A3729EB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587A929-81E4-415A-B4B8-C1E86BDB04D7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0C5FA10-EDB5-46EC-8B45-A1FAC7FB1C7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DD29935-5C43-42B6-B283-2824A79B89C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B233E80-D4E7-4143-A231-4ED550A9514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76F0C6F-C082-4DED-A8B5-E57AF0A288C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A4D8CC8-40E5-448E-ABCB-49242326B86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1AD2CF0-04D2-4512-A7F4-1B0E1E044E8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98C7C14-02E9-4567-BE11-33D49D0ED33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1E89E20-1949-467D-A2D8-837FB89DC6E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US" sz="4400" spc="-1" strike="noStrike">
                <a:latin typeface="Arial"/>
              </a:rPr>
              <a:t>Click to </a:t>
            </a:r>
            <a:r>
              <a:rPr b="0" lang="en-US" sz="4400" spc="-1" strike="noStrike">
                <a:latin typeface="Arial"/>
              </a:rPr>
              <a:t>edit the </a:t>
            </a:r>
            <a:r>
              <a:rPr b="0" lang="en-US" sz="4400" spc="-1" strike="noStrike">
                <a:latin typeface="Arial"/>
              </a:rPr>
              <a:t>title </a:t>
            </a:r>
            <a:r>
              <a:rPr b="0" lang="en-US" sz="4400" spc="-1" strike="noStrike">
                <a:latin typeface="Arial"/>
              </a:rPr>
              <a:t>text </a:t>
            </a:r>
            <a:r>
              <a:rPr b="0" lang="en-US" sz="4400" spc="-1" strike="noStrike">
                <a:latin typeface="Arial"/>
              </a:rPr>
              <a:t>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en-US" sz="1400" spc="-1" strike="noStrike">
                <a:latin typeface="Times New Roman"/>
              </a:defRPr>
            </a:lvl1pPr>
          </a:lstStyle>
          <a:p>
            <a:r>
              <a:rPr b="0" lang="en-US" sz="1400" spc="-1" strike="noStrike"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buNone/>
              <a:defRPr b="0" lang="en-US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en-US" sz="1400" spc="-1" strike="noStrike">
                <a:latin typeface="Times New Roman"/>
              </a:defRPr>
            </a:lvl1pPr>
          </a:lstStyle>
          <a:p>
            <a:pPr algn="r">
              <a:buNone/>
            </a:pPr>
            <a:fld id="{DAE1E7C6-2FD2-46D6-9C4D-054F89D08896}" type="slidenum">
              <a:rPr b="0" lang="en-US" sz="1400" spc="-1" strike="noStrike">
                <a:latin typeface="Times New Roman"/>
              </a:rPr>
              <a:t>&lt;number&gt;</a:t>
            </a:fld>
            <a:endParaRPr b="0" lang="en-U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"/>
          <p:cNvSpPr/>
          <p:nvPr/>
        </p:nvSpPr>
        <p:spPr>
          <a:xfrm>
            <a:off x="4114800" y="2514600"/>
            <a:ext cx="1371600" cy="1600200"/>
          </a:xfrm>
          <a:custGeom>
            <a:avLst/>
            <a:gdLst/>
            <a:ahLst/>
            <a:rect l="l" t="t" r="r" b="b"/>
            <a:pathLst>
              <a:path w="640" h="861">
                <a:moveTo>
                  <a:pt x="640" y="233"/>
                </a:moveTo>
                <a:lnTo>
                  <a:pt x="221" y="293"/>
                </a:lnTo>
                <a:lnTo>
                  <a:pt x="506" y="12"/>
                </a:lnTo>
                <a:lnTo>
                  <a:pt x="367" y="0"/>
                </a:lnTo>
                <a:lnTo>
                  <a:pt x="29" y="406"/>
                </a:lnTo>
                <a:lnTo>
                  <a:pt x="431" y="347"/>
                </a:lnTo>
                <a:lnTo>
                  <a:pt x="145" y="645"/>
                </a:lnTo>
                <a:lnTo>
                  <a:pt x="99" y="520"/>
                </a:lnTo>
                <a:lnTo>
                  <a:pt x="0" y="861"/>
                </a:lnTo>
                <a:lnTo>
                  <a:pt x="326" y="765"/>
                </a:lnTo>
                <a:lnTo>
                  <a:pt x="209" y="711"/>
                </a:lnTo>
                <a:lnTo>
                  <a:pt x="640" y="233"/>
                </a:lnTo>
                <a:lnTo>
                  <a:pt x="640" y="233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2" name=""/>
          <p:cNvSpPr/>
          <p:nvPr/>
        </p:nvSpPr>
        <p:spPr>
          <a:xfrm>
            <a:off x="3200400" y="914400"/>
            <a:ext cx="3200400" cy="18288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1930" y="7160"/>
                </a:moveTo>
                <a:cubicBezTo>
                  <a:pt x="1530" y="4490"/>
                  <a:pt x="3400" y="1970"/>
                  <a:pt x="5270" y="1970"/>
                </a:cubicBezTo>
                <a:cubicBezTo>
                  <a:pt x="5860" y="1950"/>
                  <a:pt x="6470" y="2210"/>
                  <a:pt x="6970" y="2600"/>
                </a:cubicBezTo>
                <a:cubicBezTo>
                  <a:pt x="7450" y="1390"/>
                  <a:pt x="8340" y="650"/>
                  <a:pt x="9340" y="650"/>
                </a:cubicBezTo>
                <a:cubicBezTo>
                  <a:pt x="10004" y="690"/>
                  <a:pt x="10710" y="1050"/>
                  <a:pt x="11210" y="1700"/>
                </a:cubicBezTo>
                <a:cubicBezTo>
                  <a:pt x="11570" y="630"/>
                  <a:pt x="12330" y="0"/>
                  <a:pt x="13150" y="0"/>
                </a:cubicBezTo>
                <a:cubicBezTo>
                  <a:pt x="13840" y="0"/>
                  <a:pt x="14470" y="460"/>
                  <a:pt x="14870" y="1160"/>
                </a:cubicBezTo>
                <a:cubicBezTo>
                  <a:pt x="15330" y="440"/>
                  <a:pt x="16020" y="0"/>
                  <a:pt x="16740" y="0"/>
                </a:cubicBezTo>
                <a:cubicBezTo>
                  <a:pt x="17910" y="0"/>
                  <a:pt x="18900" y="1130"/>
                  <a:pt x="19110" y="2710"/>
                </a:cubicBezTo>
                <a:cubicBezTo>
                  <a:pt x="20240" y="3150"/>
                  <a:pt x="21060" y="4580"/>
                  <a:pt x="21060" y="6220"/>
                </a:cubicBezTo>
                <a:cubicBezTo>
                  <a:pt x="21060" y="6720"/>
                  <a:pt x="21000" y="7200"/>
                  <a:pt x="20830" y="7660"/>
                </a:cubicBezTo>
                <a:cubicBezTo>
                  <a:pt x="21310" y="8460"/>
                  <a:pt x="21600" y="9450"/>
                  <a:pt x="21600" y="10460"/>
                </a:cubicBezTo>
                <a:cubicBezTo>
                  <a:pt x="21600" y="12750"/>
                  <a:pt x="20310" y="14680"/>
                  <a:pt x="18650" y="15010"/>
                </a:cubicBezTo>
                <a:cubicBezTo>
                  <a:pt x="18650" y="17200"/>
                  <a:pt x="17370" y="18920"/>
                  <a:pt x="15770" y="18920"/>
                </a:cubicBezTo>
                <a:cubicBezTo>
                  <a:pt x="15220" y="18920"/>
                  <a:pt x="14700" y="18710"/>
                  <a:pt x="14240" y="18310"/>
                </a:cubicBezTo>
                <a:cubicBezTo>
                  <a:pt x="13820" y="20240"/>
                  <a:pt x="12490" y="21600"/>
                  <a:pt x="11000" y="21600"/>
                </a:cubicBezTo>
                <a:cubicBezTo>
                  <a:pt x="9890" y="21600"/>
                  <a:pt x="8840" y="20790"/>
                  <a:pt x="8210" y="19510"/>
                </a:cubicBezTo>
                <a:cubicBezTo>
                  <a:pt x="7620" y="20000"/>
                  <a:pt x="7930" y="20290"/>
                  <a:pt x="6240" y="20290"/>
                </a:cubicBezTo>
                <a:cubicBezTo>
                  <a:pt x="4850" y="20290"/>
                  <a:pt x="3570" y="19280"/>
                  <a:pt x="2900" y="17640"/>
                </a:cubicBezTo>
                <a:cubicBezTo>
                  <a:pt x="1300" y="17600"/>
                  <a:pt x="480" y="16300"/>
                  <a:pt x="480" y="14660"/>
                </a:cubicBezTo>
                <a:cubicBezTo>
                  <a:pt x="480" y="13900"/>
                  <a:pt x="690" y="13210"/>
                  <a:pt x="1070" y="12640"/>
                </a:cubicBezTo>
                <a:cubicBezTo>
                  <a:pt x="380" y="12160"/>
                  <a:pt x="0" y="11210"/>
                  <a:pt x="0" y="10120"/>
                </a:cubicBezTo>
                <a:cubicBezTo>
                  <a:pt x="0" y="8590"/>
                  <a:pt x="840" y="7330"/>
                  <a:pt x="1930" y="7160"/>
                </a:cubicBezTo>
                <a:close/>
              </a:path>
              <a:path fill="none" w="21600" h="21600">
                <a:moveTo>
                  <a:pt x="1930" y="7160"/>
                </a:moveTo>
                <a:cubicBezTo>
                  <a:pt x="1950" y="7410"/>
                  <a:pt x="2040" y="7690"/>
                  <a:pt x="2090" y="7920"/>
                </a:cubicBezTo>
              </a:path>
              <a:path fill="none" w="21600" h="21600">
                <a:moveTo>
                  <a:pt x="6970" y="2600"/>
                </a:moveTo>
                <a:cubicBezTo>
                  <a:pt x="7200" y="2790"/>
                  <a:pt x="7480" y="3050"/>
                  <a:pt x="7670" y="3310"/>
                </a:cubicBezTo>
              </a:path>
              <a:path fill="none" w="21600" h="21600">
                <a:moveTo>
                  <a:pt x="11210" y="1700"/>
                </a:moveTo>
                <a:cubicBezTo>
                  <a:pt x="11130" y="1910"/>
                  <a:pt x="11080" y="2160"/>
                  <a:pt x="11030" y="2400"/>
                </a:cubicBezTo>
              </a:path>
              <a:path fill="none" w="21600" h="21600">
                <a:moveTo>
                  <a:pt x="14870" y="1160"/>
                </a:moveTo>
                <a:cubicBezTo>
                  <a:pt x="14720" y="1400"/>
                  <a:pt x="14640" y="1720"/>
                  <a:pt x="14540" y="2010"/>
                </a:cubicBezTo>
              </a:path>
              <a:path fill="none" w="21600" h="21600">
                <a:moveTo>
                  <a:pt x="19110" y="2710"/>
                </a:moveTo>
                <a:cubicBezTo>
                  <a:pt x="19130" y="2890"/>
                  <a:pt x="19230" y="3290"/>
                  <a:pt x="19190" y="3380"/>
                </a:cubicBezTo>
              </a:path>
              <a:path fill="none" w="21600" h="21600">
                <a:moveTo>
                  <a:pt x="20830" y="7660"/>
                </a:moveTo>
                <a:cubicBezTo>
                  <a:pt x="20660" y="8170"/>
                  <a:pt x="20430" y="8620"/>
                  <a:pt x="20110" y="8990"/>
                </a:cubicBezTo>
              </a:path>
              <a:path fill="none" w="21600" h="21600">
                <a:moveTo>
                  <a:pt x="18660" y="15010"/>
                </a:moveTo>
                <a:cubicBezTo>
                  <a:pt x="18740" y="14200"/>
                  <a:pt x="18280" y="12200"/>
                  <a:pt x="17000" y="11450"/>
                </a:cubicBezTo>
              </a:path>
              <a:path fill="none" w="21600" h="21600">
                <a:moveTo>
                  <a:pt x="14240" y="18310"/>
                </a:moveTo>
                <a:cubicBezTo>
                  <a:pt x="14320" y="17980"/>
                  <a:pt x="14350" y="17680"/>
                  <a:pt x="14370" y="17360"/>
                </a:cubicBezTo>
              </a:path>
              <a:path fill="none" w="21600" h="21600">
                <a:moveTo>
                  <a:pt x="8220" y="19510"/>
                </a:moveTo>
                <a:cubicBezTo>
                  <a:pt x="8060" y="19250"/>
                  <a:pt x="7960" y="18950"/>
                  <a:pt x="7860" y="18640"/>
                </a:cubicBezTo>
              </a:path>
              <a:path fill="none" w="21600" h="21600">
                <a:moveTo>
                  <a:pt x="2900" y="17640"/>
                </a:moveTo>
                <a:cubicBezTo>
                  <a:pt x="3090" y="17600"/>
                  <a:pt x="3280" y="17540"/>
                  <a:pt x="3460" y="17450"/>
                </a:cubicBezTo>
              </a:path>
              <a:path fill="none" w="21600" h="21600">
                <a:moveTo>
                  <a:pt x="1070" y="12640"/>
                </a:moveTo>
                <a:cubicBezTo>
                  <a:pt x="1400" y="12900"/>
                  <a:pt x="1780" y="13130"/>
                  <a:pt x="2330" y="13040"/>
                </a:cubicBezTo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buNone/>
            </a:pPr>
            <a:r>
              <a:rPr b="0" lang="en-US" sz="1800" spc="-1" strike="noStrike">
                <a:latin typeface="Arial"/>
              </a:rPr>
              <a:t> </a:t>
            </a:r>
            <a:r>
              <a:rPr b="0" lang="en-US" sz="1800" spc="-1" strike="noStrike">
                <a:latin typeface="Arial"/>
              </a:rPr>
              <a:t>Cloud and Lightning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Application>LibreOffice/7.3.7.2$Linux_AARCH64 LibreOffice_project/30$Build-2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2026-01-14T17:37:45Z</dcterms:created>
  <dc:creator/>
  <dc:description/>
  <dc:language>en-US</dc:language>
  <cp:lastModifiedBy/>
  <dcterms:modified xsi:type="dcterms:W3CDTF">2026-01-14T17:41:07Z</dcterms:modified>
  <cp:revision>1</cp:revision>
  <dc:subject/>
  <dc:title/>
</cp:coreProperties>
</file>