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_rels/slide1.xml.rels" ContentType="application/vnd.openxmlformats-package.relationshi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567055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CB6B7EB-8C54-4B0B-9E45-EBE68DCAE0AC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C914248-83BE-4A07-A669-B26A4D9DADFA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5817A56-03B3-4D51-8818-E76AFCE8341F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5712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63804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50400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57120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63804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E2895E3-50F2-4211-9568-A0BBFB33255A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19F3DAC-1014-45FF-B344-6ADCE8FFA5A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9A0A5A8-1F59-448F-9189-96DBB2E2D16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2B400F7-25D1-4EAC-8D64-CDB5BB295CC3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55311AF-4CF6-4FFA-8E22-B65DE4571E29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64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F1E7BEB-1804-49BE-A902-CBBF74E0687C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A510D7B-2986-41BA-BC1B-A176E4E2188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B6ECC44-953C-47C8-9394-A8270CD6F399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E5F1064-517C-411C-9B98-C1441B196079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US" sz="4400" spc="-1" strike="noStrike">
                <a:latin typeface="Arial"/>
              </a:rPr>
              <a:t>Click to edit the title 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1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>
              <a:defRPr b="0" lang="en-US" sz="1400" spc="-1" strike="noStrike">
                <a:latin typeface="Times New Roman"/>
              </a:defRPr>
            </a:lvl1pPr>
          </a:lstStyle>
          <a:p>
            <a:r>
              <a:rPr b="0" lang="en-US" sz="1400" spc="-1" strike="noStrike">
                <a:latin typeface="Times New Roman"/>
              </a:rPr>
              <a:t>&lt;date/time&gt;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 idx="2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ctr">
              <a:buNone/>
              <a:defRPr b="0" lang="en-US" sz="1400" spc="-1" strike="noStrike">
                <a:latin typeface="Times New Roman"/>
              </a:defRPr>
            </a:lvl1pPr>
          </a:lstStyle>
          <a:p>
            <a:pPr algn="ctr">
              <a:buNone/>
            </a:pPr>
            <a:r>
              <a:rPr b="0" lang="en-US" sz="1400" spc="-1" strike="noStrike">
                <a:latin typeface="Times New Roman"/>
              </a:rPr>
              <a:t>&lt;footer&gt;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 idx="3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r">
              <a:buNone/>
              <a:defRPr b="0" lang="en-US" sz="1400" spc="-1" strike="noStrike">
                <a:latin typeface="Times New Roman"/>
              </a:defRPr>
            </a:lvl1pPr>
          </a:lstStyle>
          <a:p>
            <a:pPr algn="r">
              <a:buNone/>
            </a:pPr>
            <a:fld id="{A5FF462B-40B7-42FF-A4BC-FA9329E9A3A9}" type="slidenum">
              <a:rPr b="0" lang="en-US" sz="1400" spc="-1" strike="noStrike">
                <a:latin typeface="Times New Roman"/>
              </a:rPr>
              <a:t>&lt;number&gt;</a:t>
            </a:fld>
            <a:endParaRPr b="0" lang="en-US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"/>
          <p:cNvSpPr/>
          <p:nvPr/>
        </p:nvSpPr>
        <p:spPr>
          <a:xfrm>
            <a:off x="3429000" y="1371600"/>
            <a:ext cx="2971800" cy="2514600"/>
          </a:xfrm>
          <a:custGeom>
            <a:avLst/>
            <a:gdLst/>
            <a:ahLst/>
            <a:rect l="l" t="t" r="r" b="b"/>
            <a:pathLst>
              <a:path w="25527" h="21600">
                <a:moveTo>
                  <a:pt x="4347" y="0"/>
                </a:moveTo>
                <a:arcTo wR="4347" hR="4347" stAng="16200000" swAng="-5400000"/>
                <a:lnTo>
                  <a:pt x="0" y="17253"/>
                </a:lnTo>
                <a:arcTo wR="4347" hR="4347" stAng="10800000" swAng="-5400000"/>
                <a:lnTo>
                  <a:pt x="21180" y="21600"/>
                </a:lnTo>
                <a:arcTo wR="420" hR="4347" stAng="5400000" swAng="-5400000"/>
                <a:lnTo>
                  <a:pt x="21600" y="4347"/>
                </a:lnTo>
                <a:arcTo wR="420" hR="4347" stAng="0" swAng="-5400000"/>
                <a:close/>
              </a:path>
            </a:pathLst>
          </a:cu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Application>LibreOffice/7.3.7.2$Linux_AARCH64 LibreOffice_project/30$Build-2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2026-01-14T17:29:26Z</dcterms:created>
  <dc:creator/>
  <dc:description/>
  <dc:language>en-US</dc:language>
  <cp:lastModifiedBy/>
  <dcterms:modified xsi:type="dcterms:W3CDTF">2026-01-14T17:36:25Z</dcterms:modified>
  <cp:revision>1</cp:revision>
  <dc:subject/>
  <dc:title/>
</cp:coreProperties>
</file>