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_rels/slide1.xml.rels" ContentType="application/vnd.openxmlformats-package.relationshi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9DCFB1BF-9BEC-4786-AD56-E02FD265EE43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7" name="PlaceHolder 3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D666D02-0D4D-45CF-9FDB-A03D62C920CB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2" name="PlaceHolder 5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A4812D62-9F48-4E1D-83DD-F5118EE3725B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5" name="PlaceHolder 3"/>
          <p:cNvSpPr>
            <a:spLocks noGrp="1"/>
          </p:cNvSpPr>
          <p:nvPr>
            <p:ph/>
          </p:nvPr>
        </p:nvSpPr>
        <p:spPr>
          <a:xfrm>
            <a:off x="357156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6" name="PlaceHolder 4"/>
          <p:cNvSpPr>
            <a:spLocks noGrp="1"/>
          </p:cNvSpPr>
          <p:nvPr>
            <p:ph/>
          </p:nvPr>
        </p:nvSpPr>
        <p:spPr>
          <a:xfrm>
            <a:off x="6639120" y="132660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7" name="PlaceHolder 5"/>
          <p:cNvSpPr>
            <a:spLocks noGrp="1"/>
          </p:cNvSpPr>
          <p:nvPr>
            <p:ph/>
          </p:nvPr>
        </p:nvSpPr>
        <p:spPr>
          <a:xfrm>
            <a:off x="50400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8" name="PlaceHolder 6"/>
          <p:cNvSpPr>
            <a:spLocks noGrp="1"/>
          </p:cNvSpPr>
          <p:nvPr>
            <p:ph/>
          </p:nvPr>
        </p:nvSpPr>
        <p:spPr>
          <a:xfrm>
            <a:off x="357156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39" name="PlaceHolder 7"/>
          <p:cNvSpPr>
            <a:spLocks noGrp="1"/>
          </p:cNvSpPr>
          <p:nvPr>
            <p:ph/>
          </p:nvPr>
        </p:nvSpPr>
        <p:spPr>
          <a:xfrm>
            <a:off x="6639120" y="3044520"/>
            <a:ext cx="292104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7A65FFD-3DCE-4A9C-AD19-4185F73C8B1B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419293F-A2FB-4739-AF52-ACCF99658475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981E834-2AB4-4C94-B7AB-4B0190B07279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0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0E75B8AC-F60D-4C54-9395-0E1D229B9B41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669A0536-2641-4C0F-A69F-C72FA22C3FD9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280" cy="4386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9067092-0A9A-4000-ACA4-7851A0B454BB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4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5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6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CCB69987-7D42-4D71-BA05-5CA273A121C2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19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0" name="PlaceHolder 4"/>
          <p:cNvSpPr>
            <a:spLocks noGrp="1"/>
          </p:cNvSpPr>
          <p:nvPr>
            <p:ph/>
          </p:nvPr>
        </p:nvSpPr>
        <p:spPr>
          <a:xfrm>
            <a:off x="5152680" y="304452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E5829CB-0A44-4610-A0BD-18B0929D45B0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US" sz="4400" spc="-1" strike="noStrike">
              <a:latin typeface="Arial"/>
            </a:endParaRPr>
          </a:p>
        </p:txBody>
      </p:sp>
      <p:sp>
        <p:nvSpPr>
          <p:cNvPr id="22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/>
          </p:nvPr>
        </p:nvSpPr>
        <p:spPr>
          <a:xfrm>
            <a:off x="5152680" y="1326600"/>
            <a:ext cx="442692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/>
          </p:nvPr>
        </p:nvSpPr>
        <p:spPr>
          <a:xfrm>
            <a:off x="504000" y="3044520"/>
            <a:ext cx="9072000" cy="15685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55F7C41E-8CA7-4600-A892-B9BE8E2BFE3E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28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en-US" sz="1800" spc="-1" strike="noStrike">
                <a:latin typeface="Arial"/>
              </a:rPr>
              <a:t>Click to edit the title text format</a:t>
            </a:r>
            <a:endParaRPr b="0" lang="en-US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464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ctr">
              <a:lnSpc>
                <a:spcPct val="100000"/>
              </a:lnSpc>
              <a:buNone/>
              <a:defRPr b="0" lang="en-US" sz="1400" spc="-1" strike="noStrike">
                <a:latin typeface="Times New Roman"/>
              </a:defRPr>
            </a:lvl1pPr>
          </a:lstStyle>
          <a:p>
            <a:pPr algn="ctr">
              <a:lnSpc>
                <a:spcPct val="100000"/>
              </a:lnSpc>
              <a:buNone/>
            </a:pPr>
            <a:r>
              <a:rPr b="0" lang="en-US" sz="1400" spc="-1" strike="noStrike">
                <a:latin typeface="Times New Roman"/>
              </a:rPr>
              <a:t>&lt;footer&gt;</a:t>
            </a:r>
            <a:endParaRPr b="0" lang="en-US" sz="1400" spc="-1" strike="noStrike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algn="r">
              <a:lnSpc>
                <a:spcPct val="100000"/>
              </a:lnSpc>
              <a:buNone/>
              <a:defRPr b="0" lang="en-US" sz="1400" spc="-1" strike="noStrike">
                <a:latin typeface="Times New Roman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56EC8F18-FD60-4CD1-BAA0-CEC01B15BF18}" type="slidenum">
              <a:rPr b="0" lang="en-US" sz="1400" spc="-1" strike="noStrike">
                <a:latin typeface="Times New Roman"/>
              </a:rPr>
              <a:t>&lt;number&gt;</a:t>
            </a:fld>
            <a:endParaRPr b="0" lang="en-US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7920" cy="390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>
              <a:defRPr b="0" lang="en-US" sz="1400" spc="-1" strike="noStrike">
                <a:latin typeface="Times New Roman"/>
              </a:defRPr>
            </a:lvl1pPr>
          </a:lstStyle>
          <a:p>
            <a:r>
              <a:rPr b="0" lang="en-US" sz="1400" spc="-1" strike="noStrike">
                <a:latin typeface="Times New Roman"/>
              </a:rPr>
              <a:t>&lt;date/time&gt;</a:t>
            </a:r>
            <a:endParaRPr b="0" lang="en-US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"/>
          <p:cNvSpPr/>
          <p:nvPr/>
        </p:nvSpPr>
        <p:spPr>
          <a:xfrm>
            <a:off x="2286000" y="2057400"/>
            <a:ext cx="1142640" cy="1142640"/>
          </a:xfrm>
          <a:prstGeom prst="ellipse">
            <a:avLst/>
          </a:prstGeom>
          <a:solidFill>
            <a:srgbClr val="729fcf"/>
          </a:solidFill>
          <a:ln w="0">
            <a:solidFill>
              <a:srgbClr val="3465a4"/>
            </a:solidFill>
          </a:ln>
        </p:spPr>
        <p:style>
          <a:lnRef idx="0"/>
          <a:fillRef idx="0"/>
          <a:effectRef idx="0"/>
          <a:fontRef idx="minor"/>
        </p:style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</TotalTime>
  <Application>LibreOffice/7.3.7.2$Linux_AARCH64 LibreOffice_project/30$Build-2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2026-01-14T17:06:13Z</dcterms:created>
  <dc:creator/>
  <dc:description/>
  <dc:language>en-US</dc:language>
  <cp:lastModifiedBy/>
  <dcterms:modified xsi:type="dcterms:W3CDTF">2026-01-14T17:29:20Z</dcterms:modified>
  <cp:revision>5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