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55D26DF-7631-4AB1-86C2-AA33C049672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4AB6EB0-A1EA-47F5-BAB1-E155F6B968A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7B07B46-90F0-4678-9A32-648706B0EFF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9F70996-2CE0-47A2-A1B4-401AA2BCE67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92C0AF8-0D06-4774-960D-F8DE9728D70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E94F12-F72D-4062-B6FE-3FD967397E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B226CB-8260-4D26-B48C-840254ABB12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AC92B8-A781-4F3C-9C61-E2796DE84F0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9775D12-21BB-4BEA-BFE9-9884EBD9107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8C90669-8D8D-4A78-8F5A-B8F02EFA9D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ACBED9-276E-4852-B233-52BF13B851C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BB5F409-1A56-4DE7-A991-6207D097531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D1FA97C0-3372-4EB0-8439-DBA12DDC14C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/>
          <p:nvPr/>
        </p:nvSpPr>
        <p:spPr>
          <a:xfrm>
            <a:off x="5486400" y="1828800"/>
            <a:ext cx="1828800" cy="16002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"/>
          <p:cNvSpPr/>
          <p:nvPr/>
        </p:nvSpPr>
        <p:spPr>
          <a:xfrm>
            <a:off x="2286000" y="2057400"/>
            <a:ext cx="1143000" cy="1143000"/>
          </a:xfrm>
          <a:prstGeom prst="ellipse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LibreOffice/7.3.7.2$Linux_AARCH64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2026-01-14T17:06:13Z</dcterms:created>
  <dc:creator/>
  <dc:description/>
  <dc:language>en-US</dc:language>
  <cp:lastModifiedBy/>
  <dcterms:modified xsi:type="dcterms:W3CDTF">2026-01-14T17:26:15Z</dcterms:modified>
  <cp:revision>4</cp:revision>
  <dc:subject/>
  <dc:title/>
</cp:coreProperties>
</file>