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B142025-FF38-4E30-B4A3-8DA4DBE7A5D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BA4D9B7-59CB-4D7F-8B09-ED5D9FF053F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65098EB-A15C-4C6E-A3C4-08E7005DF03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3D5445C-09D1-4B1A-8221-14C3E3B10AE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4EF8BAD-5D56-4F38-B7CB-EECC33C7F30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75EE427-A16C-4FC9-B785-285EF942096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9606C9C-22D1-4333-AB88-254141152FB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09505B1-D7F2-4E5A-918E-AA68C43F095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FE6E92B-8828-4A58-A1F1-461F1045877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CA6D3E3-425D-4B2E-9E4D-EC13CBE4F14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DDAEEBA-93EE-48D4-AB9A-709D921B55B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022135E-4D2A-42FE-8FAA-7CDEC0CA490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5D285335-9026-49A2-8F7C-6AF731FC7B1B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5486400" y="1828800"/>
            <a:ext cx="1828800" cy="160020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"/>
          <p:cNvSpPr/>
          <p:nvPr/>
        </p:nvSpPr>
        <p:spPr>
          <a:xfrm>
            <a:off x="5715000" y="2057400"/>
            <a:ext cx="1143000" cy="1143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2026-01-14T17:06:13Z</dcterms:created>
  <dc:creator/>
  <dc:description/>
  <dc:language>en-US</dc:language>
  <cp:lastModifiedBy/>
  <dcterms:modified xsi:type="dcterms:W3CDTF">2026-01-14T17:22:40Z</dcterms:modified>
  <cp:revision>2</cp:revision>
  <dc:subject/>
  <dc:title/>
</cp:coreProperties>
</file>