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48E133-1E51-4160-9326-D61C3CE79A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51743B4-A50A-4366-9488-2CFE32B2D2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732D15-5AB3-49D9-B5C6-14690CDD3E7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4A03794-D680-491F-943E-9081DCAE31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747A07D-22E7-40FA-8F8B-E8EE26B0745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FD5B303-77A1-4B39-840B-A1A39B5A6EF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54B6BDE-1211-4CE6-A486-DC7A0CA914B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5CED07-A348-4F29-9BD4-9C47EC2C6A6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3A6024A-6881-4935-8717-42CF5A21F1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81BB5DC-53A7-47A0-B8F5-9E90146C66D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814C9CD-643F-4C47-AC21-38E495DD37D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5C5E887-AABF-4641-8083-A4C8D1F2CFF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1E3B6706-ACE1-476B-98C9-5DBDD2E10C2C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>
            <a:off x="1828800" y="1600200"/>
            <a:ext cx="2057400" cy="2057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3600" y="0"/>
                </a:moveTo>
                <a:arcTo wR="3600" hR="3600" stAng="16200000" swAng="-5400000"/>
                <a:lnTo>
                  <a:pt x="0" y="18000"/>
                </a:lnTo>
                <a:arcTo wR="3600" hR="3600" stAng="10800000" swAng="-5400000"/>
                <a:lnTo>
                  <a:pt x="18000" y="21600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"/>
          <p:cNvSpPr/>
          <p:nvPr/>
        </p:nvSpPr>
        <p:spPr>
          <a:xfrm>
            <a:off x="2286000" y="2057400"/>
            <a:ext cx="1143000" cy="1143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LibreOffice/7.3.7.2$Linux_AARCH64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2026-01-12T00:25:58Z</dcterms:created>
  <dc:creator/>
  <dc:description/>
  <dc:language>en-US</dc:language>
  <cp:lastModifiedBy/>
  <dcterms:modified xsi:type="dcterms:W3CDTF">2026-01-12T00:29:06Z</dcterms:modified>
  <cp:revision>3</cp:revision>
  <dc:subject/>
  <dc:title/>
</cp:coreProperties>
</file>