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81A1C5-27E3-4805-A4EF-45E133B9F00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2DDF8F-F0F2-4797-A6B6-DAD0BFC5D6D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AF460E-4DFD-4B67-A2DE-AFE1D4EDD53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81FE3C-7F1A-4155-9E23-B1604CEA754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5302E8-E966-443A-97AD-C8598D4C6A1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2E8E64-5B47-4E14-AC4F-BC83F1BD21C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31BC41-CDCE-4B13-9101-8C98CAFE39A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495004-6BC8-40AB-9300-9F82FDE859D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032FE7-CEEE-4D0A-A612-1CB664504B5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2A5F5E-E345-46EA-924D-23E348136D2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4D994A-A24C-4DD1-95FA-B20471D6A0E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B96335-6BC2-4536-B624-44363A7590A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C7F71738-FCE3-4B0E-BB1C-3C07A0DE0F2B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1828800" y="1600200"/>
            <a:ext cx="2057400" cy="2057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3600" y="0"/>
                </a:moveTo>
                <a:arcTo wR="3600" hR="3600" stAng="16200000" swAng="-5400000"/>
                <a:lnTo>
                  <a:pt x="0" y="18000"/>
                </a:lnTo>
                <a:arcTo wR="3600" hR="3600" stAng="10800000" swAng="-5400000"/>
                <a:lnTo>
                  <a:pt x="18000" y="216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"/>
          <p:cNvSpPr/>
          <p:nvPr/>
        </p:nvSpPr>
        <p:spPr>
          <a:xfrm>
            <a:off x="4572000" y="2057400"/>
            <a:ext cx="1143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2026-01-12T00:25:58Z</dcterms:created>
  <dc:creator/>
  <dc:description/>
  <dc:language>en-US</dc:language>
  <cp:lastModifiedBy/>
  <dcterms:modified xsi:type="dcterms:W3CDTF">2026-01-12T00:28:34Z</dcterms:modified>
  <cp:revision>2</cp:revision>
  <dc:subject/>
  <dc:title/>
</cp:coreProperties>
</file>